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85"/>
  </p:notesMasterIdLst>
  <p:sldIdLst>
    <p:sldId id="256" r:id="rId2"/>
    <p:sldId id="293" r:id="rId3"/>
    <p:sldId id="258" r:id="rId4"/>
    <p:sldId id="265" r:id="rId5"/>
    <p:sldId id="260" r:id="rId6"/>
    <p:sldId id="263" r:id="rId7"/>
    <p:sldId id="295" r:id="rId8"/>
    <p:sldId id="294" r:id="rId9"/>
    <p:sldId id="262" r:id="rId10"/>
    <p:sldId id="259" r:id="rId11"/>
    <p:sldId id="278" r:id="rId12"/>
    <p:sldId id="273" r:id="rId13"/>
    <p:sldId id="275" r:id="rId14"/>
    <p:sldId id="297" r:id="rId15"/>
    <p:sldId id="298" r:id="rId16"/>
    <p:sldId id="299" r:id="rId17"/>
    <p:sldId id="300" r:id="rId18"/>
    <p:sldId id="301" r:id="rId19"/>
    <p:sldId id="303" r:id="rId20"/>
    <p:sldId id="302" r:id="rId21"/>
    <p:sldId id="304" r:id="rId22"/>
    <p:sldId id="307" r:id="rId23"/>
    <p:sldId id="308" r:id="rId24"/>
    <p:sldId id="309" r:id="rId25"/>
    <p:sldId id="310" r:id="rId26"/>
    <p:sldId id="311" r:id="rId27"/>
    <p:sldId id="312" r:id="rId28"/>
    <p:sldId id="305" r:id="rId29"/>
    <p:sldId id="313" r:id="rId30"/>
    <p:sldId id="314" r:id="rId31"/>
    <p:sldId id="315" r:id="rId32"/>
    <p:sldId id="316" r:id="rId33"/>
    <p:sldId id="317" r:id="rId34"/>
    <p:sldId id="318" r:id="rId35"/>
    <p:sldId id="364" r:id="rId36"/>
    <p:sldId id="349" r:id="rId37"/>
    <p:sldId id="350" r:id="rId38"/>
    <p:sldId id="261" r:id="rId39"/>
    <p:sldId id="351" r:id="rId40"/>
    <p:sldId id="352" r:id="rId41"/>
    <p:sldId id="353" r:id="rId42"/>
    <p:sldId id="361" r:id="rId43"/>
    <p:sldId id="354" r:id="rId44"/>
    <p:sldId id="355" r:id="rId45"/>
    <p:sldId id="356" r:id="rId46"/>
    <p:sldId id="357" r:id="rId47"/>
    <p:sldId id="358" r:id="rId48"/>
    <p:sldId id="359" r:id="rId49"/>
    <p:sldId id="360" r:id="rId50"/>
    <p:sldId id="271" r:id="rId51"/>
    <p:sldId id="257" r:id="rId52"/>
    <p:sldId id="362" r:id="rId53"/>
    <p:sldId id="363" r:id="rId54"/>
    <p:sldId id="319" r:id="rId55"/>
    <p:sldId id="321" r:id="rId56"/>
    <p:sldId id="322" r:id="rId57"/>
    <p:sldId id="264" r:id="rId58"/>
    <p:sldId id="323" r:id="rId59"/>
    <p:sldId id="306" r:id="rId60"/>
    <p:sldId id="324" r:id="rId61"/>
    <p:sldId id="325" r:id="rId62"/>
    <p:sldId id="326" r:id="rId63"/>
    <p:sldId id="327" r:id="rId64"/>
    <p:sldId id="328" r:id="rId65"/>
    <p:sldId id="345" r:id="rId66"/>
    <p:sldId id="329" r:id="rId67"/>
    <p:sldId id="330" r:id="rId68"/>
    <p:sldId id="331" r:id="rId69"/>
    <p:sldId id="332" r:id="rId70"/>
    <p:sldId id="333" r:id="rId71"/>
    <p:sldId id="334" r:id="rId72"/>
    <p:sldId id="335" r:id="rId73"/>
    <p:sldId id="336" r:id="rId74"/>
    <p:sldId id="320" r:id="rId75"/>
    <p:sldId id="347" r:id="rId76"/>
    <p:sldId id="337" r:id="rId77"/>
    <p:sldId id="348" r:id="rId78"/>
    <p:sldId id="341" r:id="rId79"/>
    <p:sldId id="340" r:id="rId80"/>
    <p:sldId id="342" r:id="rId81"/>
    <p:sldId id="343" r:id="rId82"/>
    <p:sldId id="344" r:id="rId83"/>
    <p:sldId id="296" r:id="rId84"/>
  </p:sldIdLst>
  <p:sldSz cx="9144000" cy="5143500" type="screen16x9"/>
  <p:notesSz cx="6858000" cy="9144000"/>
  <p:embeddedFontLst>
    <p:embeddedFont>
      <p:font typeface="Bebas Neue" panose="020B0606020202050201" pitchFamily="34" charset="0"/>
      <p:regular r:id="rId86"/>
    </p:embeddedFont>
    <p:embeddedFont>
      <p:font typeface="Calibri" panose="020F0502020204030204" pitchFamily="34" charset="0"/>
      <p:regular r:id="rId87"/>
      <p:bold r:id="rId88"/>
      <p:italic r:id="rId89"/>
      <p:boldItalic r:id="rId90"/>
    </p:embeddedFont>
    <p:embeddedFont>
      <p:font typeface="Nunito" pitchFamily="2" charset="0"/>
      <p:regular r:id="rId91"/>
      <p:bold r:id="rId92"/>
      <p:italic r:id="rId93"/>
      <p:boldItalic r:id="rId94"/>
    </p:embeddedFont>
    <p:embeddedFont>
      <p:font typeface="Nunito Black" pitchFamily="2" charset="0"/>
      <p:bold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9B75E-6D31-4566-AEEA-DFBC8CC849C6}" v="635" dt="2023-05-24T13:24:57.464"/>
  </p1510:revLst>
</p1510:revInfo>
</file>

<file path=ppt/tableStyles.xml><?xml version="1.0" encoding="utf-8"?>
<a:tblStyleLst xmlns:a="http://schemas.openxmlformats.org/drawingml/2006/main" def="{583792D2-61C1-426D-9C19-C5640D103909}">
  <a:tblStyle styleId="{583792D2-61C1-426D-9C19-C5640D1039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2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ười dùng Khách" userId="S::urn:spo:anon#a7bf69a676d57f3988ccfa3dac2293120f77cea90ae61aacefebf6e6955afcc8::" providerId="AD" clId="Web-{D08E88C4-33A5-D5D3-723A-DEF19C9D029E}"/>
    <pc:docChg chg="modSld">
      <pc:chgData name="Người dùng Khách" userId="S::urn:spo:anon#a7bf69a676d57f3988ccfa3dac2293120f77cea90ae61aacefebf6e6955afcc8::" providerId="AD" clId="Web-{D08E88C4-33A5-D5D3-723A-DEF19C9D029E}" dt="2023-05-17T20:54:51.245" v="43" actId="20577"/>
      <pc:docMkLst>
        <pc:docMk/>
      </pc:docMkLst>
      <pc:sldChg chg="modSp">
        <pc:chgData name="Người dùng Khách" userId="S::urn:spo:anon#a7bf69a676d57f3988ccfa3dac2293120f77cea90ae61aacefebf6e6955afcc8::" providerId="AD" clId="Web-{D08E88C4-33A5-D5D3-723A-DEF19C9D029E}" dt="2023-05-17T20:49:22.999" v="6" actId="20577"/>
        <pc:sldMkLst>
          <pc:docMk/>
          <pc:sldMk cId="3339767103" sldId="329"/>
        </pc:sldMkLst>
        <pc:spChg chg="mod">
          <ac:chgData name="Người dùng Khách" userId="S::urn:spo:anon#a7bf69a676d57f3988ccfa3dac2293120f77cea90ae61aacefebf6e6955afcc8::" providerId="AD" clId="Web-{D08E88C4-33A5-D5D3-723A-DEF19C9D029E}" dt="2023-05-17T20:49:22.999" v="6" actId="20577"/>
          <ac:spMkLst>
            <pc:docMk/>
            <pc:sldMk cId="3339767103" sldId="329"/>
            <ac:spMk id="3" creationId="{794CC456-F0BB-427F-A7B3-553DF8978822}"/>
          </ac:spMkLst>
        </pc:spChg>
      </pc:sldChg>
      <pc:sldChg chg="addSp delSp modSp addAnim delAnim">
        <pc:chgData name="Người dùng Khách" userId="S::urn:spo:anon#a7bf69a676d57f3988ccfa3dac2293120f77cea90ae61aacefebf6e6955afcc8::" providerId="AD" clId="Web-{D08E88C4-33A5-D5D3-723A-DEF19C9D029E}" dt="2023-05-17T20:53:53.712" v="37" actId="20577"/>
        <pc:sldMkLst>
          <pc:docMk/>
          <pc:sldMk cId="2066590599" sldId="331"/>
        </pc:sldMkLst>
        <pc:spChg chg="mod">
          <ac:chgData name="Người dùng Khách" userId="S::urn:spo:anon#a7bf69a676d57f3988ccfa3dac2293120f77cea90ae61aacefebf6e6955afcc8::" providerId="AD" clId="Web-{D08E88C4-33A5-D5D3-723A-DEF19C9D029E}" dt="2023-05-17T20:51:24.675" v="26" actId="14100"/>
          <ac:spMkLst>
            <pc:docMk/>
            <pc:sldMk cId="2066590599" sldId="331"/>
            <ac:spMk id="3" creationId="{B99C4F7B-C51F-43E1-A6EB-D6F53541E29D}"/>
          </ac:spMkLst>
        </pc:spChg>
        <pc:spChg chg="add del mod">
          <ac:chgData name="Người dùng Khách" userId="S::urn:spo:anon#a7bf69a676d57f3988ccfa3dac2293120f77cea90ae61aacefebf6e6955afcc8::" providerId="AD" clId="Web-{D08E88C4-33A5-D5D3-723A-DEF19C9D029E}" dt="2023-05-17T20:51:12.206" v="20"/>
          <ac:spMkLst>
            <pc:docMk/>
            <pc:sldMk cId="2066590599" sldId="331"/>
            <ac:spMk id="4" creationId="{B9D99097-A259-F82C-C989-87E7B8EB9C8B}"/>
          </ac:spMkLst>
        </pc:spChg>
        <pc:spChg chg="add mod">
          <ac:chgData name="Người dùng Khách" userId="S::urn:spo:anon#a7bf69a676d57f3988ccfa3dac2293120f77cea90ae61aacefebf6e6955afcc8::" providerId="AD" clId="Web-{D08E88C4-33A5-D5D3-723A-DEF19C9D029E}" dt="2023-05-17T20:53:53.712" v="37" actId="20577"/>
          <ac:spMkLst>
            <pc:docMk/>
            <pc:sldMk cId="2066590599" sldId="331"/>
            <ac:spMk id="6" creationId="{B4E1DF3A-964D-2318-EF8E-8ECBD03F333A}"/>
          </ac:spMkLst>
        </pc:spChg>
      </pc:sldChg>
      <pc:sldChg chg="modSp">
        <pc:chgData name="Người dùng Khách" userId="S::urn:spo:anon#a7bf69a676d57f3988ccfa3dac2293120f77cea90ae61aacefebf6e6955afcc8::" providerId="AD" clId="Web-{D08E88C4-33A5-D5D3-723A-DEF19C9D029E}" dt="2023-05-17T20:54:51.245" v="43" actId="20577"/>
        <pc:sldMkLst>
          <pc:docMk/>
          <pc:sldMk cId="2394031833" sldId="333"/>
        </pc:sldMkLst>
        <pc:spChg chg="mod">
          <ac:chgData name="Người dùng Khách" userId="S::urn:spo:anon#a7bf69a676d57f3988ccfa3dac2293120f77cea90ae61aacefebf6e6955afcc8::" providerId="AD" clId="Web-{D08E88C4-33A5-D5D3-723A-DEF19C9D029E}" dt="2023-05-17T20:54:51.245" v="43" actId="20577"/>
          <ac:spMkLst>
            <pc:docMk/>
            <pc:sldMk cId="2394031833" sldId="333"/>
            <ac:spMk id="4" creationId="{58011C3B-2D95-4C96-9191-DF998BBFCE44}"/>
          </ac:spMkLst>
        </pc:spChg>
      </pc:sldChg>
    </pc:docChg>
  </pc:docChgLst>
  <pc:docChgLst>
    <pc:chgData name="Người dùng Khách" userId="S::urn:spo:anon#a7bf69a676d57f3988ccfa3dac2293120f77cea90ae61aacefebf6e6955afcc8::" providerId="AD" clId="Web-{6035CA08-3037-4BCD-9995-8DECDE9C0DCA}"/>
    <pc:docChg chg="modSld">
      <pc:chgData name="Người dùng Khách" userId="S::urn:spo:anon#a7bf69a676d57f3988ccfa3dac2293120f77cea90ae61aacefebf6e6955afcc8::" providerId="AD" clId="Web-{6035CA08-3037-4BCD-9995-8DECDE9C0DCA}" dt="2023-05-17T20:18:03.547" v="4" actId="1076"/>
      <pc:docMkLst>
        <pc:docMk/>
      </pc:docMkLst>
      <pc:sldChg chg="addSp delSp modSp delAnim">
        <pc:chgData name="Người dùng Khách" userId="S::urn:spo:anon#a7bf69a676d57f3988ccfa3dac2293120f77cea90ae61aacefebf6e6955afcc8::" providerId="AD" clId="Web-{6035CA08-3037-4BCD-9995-8DECDE9C0DCA}" dt="2023-05-17T20:18:03.547" v="4" actId="1076"/>
        <pc:sldMkLst>
          <pc:docMk/>
          <pc:sldMk cId="1380284611" sldId="344"/>
        </pc:sldMkLst>
        <pc:spChg chg="add del mod">
          <ac:chgData name="Người dùng Khách" userId="S::urn:spo:anon#a7bf69a676d57f3988ccfa3dac2293120f77cea90ae61aacefebf6e6955afcc8::" providerId="AD" clId="Web-{6035CA08-3037-4BCD-9995-8DECDE9C0DCA}" dt="2023-05-17T20:17:46.188" v="1"/>
          <ac:spMkLst>
            <pc:docMk/>
            <pc:sldMk cId="1380284611" sldId="344"/>
            <ac:spMk id="3" creationId="{0552C6DF-3745-718A-A15C-E89B03ED9E9E}"/>
          </ac:spMkLst>
        </pc:spChg>
        <pc:spChg chg="mod">
          <ac:chgData name="Người dùng Khách" userId="S::urn:spo:anon#a7bf69a676d57f3988ccfa3dac2293120f77cea90ae61aacefebf6e6955afcc8::" providerId="AD" clId="Web-{6035CA08-3037-4BCD-9995-8DECDE9C0DCA}" dt="2023-05-17T20:18:03.547" v="4" actId="1076"/>
          <ac:spMkLst>
            <pc:docMk/>
            <pc:sldMk cId="1380284611" sldId="344"/>
            <ac:spMk id="5" creationId="{DF61315C-12E0-41B4-912F-0CF03816806A}"/>
          </ac:spMkLst>
        </pc:spChg>
        <pc:spChg chg="del">
          <ac:chgData name="Người dùng Khách" userId="S::urn:spo:anon#a7bf69a676d57f3988ccfa3dac2293120f77cea90ae61aacefebf6e6955afcc8::" providerId="AD" clId="Web-{6035CA08-3037-4BCD-9995-8DECDE9C0DCA}" dt="2023-05-17T20:17:39.437" v="0"/>
          <ac:spMkLst>
            <pc:docMk/>
            <pc:sldMk cId="1380284611" sldId="344"/>
            <ac:spMk id="6" creationId="{2D04A699-3DFA-40A2-89F1-D8C57E70CD7F}"/>
          </ac:spMkLst>
        </pc:spChg>
      </pc:sldChg>
    </pc:docChg>
  </pc:docChgLst>
  <pc:docChgLst>
    <pc:chgData name="Phạm Thị Thùy Dương" userId="efb3bd2d-43a5-4275-83f3-17aee553e271" providerId="ADAL" clId="{5289B75E-6D31-4566-AEEA-DFBC8CC849C6}"/>
    <pc:docChg chg="undo redo custSel addSld delSld modSld sldOrd delMainMaster">
      <pc:chgData name="Phạm Thị Thùy Dương" userId="efb3bd2d-43a5-4275-83f3-17aee553e271" providerId="ADAL" clId="{5289B75E-6D31-4566-AEEA-DFBC8CC849C6}" dt="2023-05-25T06:10:51.718" v="3837" actId="20577"/>
      <pc:docMkLst>
        <pc:docMk/>
      </pc:docMkLst>
      <pc:sldChg chg="modSp mod modAnim">
        <pc:chgData name="Phạm Thị Thùy Dương" userId="efb3bd2d-43a5-4275-83f3-17aee553e271" providerId="ADAL" clId="{5289B75E-6D31-4566-AEEA-DFBC8CC849C6}" dt="2023-05-17T06:19:34.161" v="2594"/>
        <pc:sldMkLst>
          <pc:docMk/>
          <pc:sldMk cId="0" sldId="256"/>
        </pc:sldMkLst>
        <pc:spChg chg="mod">
          <ac:chgData name="Phạm Thị Thùy Dương" userId="efb3bd2d-43a5-4275-83f3-17aee553e271" providerId="ADAL" clId="{5289B75E-6D31-4566-AEEA-DFBC8CC849C6}" dt="2023-05-16T09:53:07.114" v="974" actId="1076"/>
          <ac:spMkLst>
            <pc:docMk/>
            <pc:sldMk cId="0" sldId="256"/>
            <ac:spMk id="231" creationId="{00000000-0000-0000-0000-000000000000}"/>
          </ac:spMkLst>
        </pc:spChg>
        <pc:spChg chg="mod">
          <ac:chgData name="Phạm Thị Thùy Dương" userId="efb3bd2d-43a5-4275-83f3-17aee553e271" providerId="ADAL" clId="{5289B75E-6D31-4566-AEEA-DFBC8CC849C6}" dt="2023-05-16T07:02:02.368" v="111" actId="122"/>
          <ac:spMkLst>
            <pc:docMk/>
            <pc:sldMk cId="0" sldId="256"/>
            <ac:spMk id="232" creationId="{00000000-0000-0000-0000-000000000000}"/>
          </ac:spMkLst>
        </pc:spChg>
      </pc:sldChg>
      <pc:sldChg chg="add del">
        <pc:chgData name="Phạm Thị Thùy Dương" userId="efb3bd2d-43a5-4275-83f3-17aee553e271" providerId="ADAL" clId="{5289B75E-6D31-4566-AEEA-DFBC8CC849C6}" dt="2023-05-17T20:07:49.997" v="3234"/>
        <pc:sldMkLst>
          <pc:docMk/>
          <pc:sldMk cId="0" sldId="257"/>
        </pc:sldMkLst>
      </pc:sldChg>
      <pc:sldChg chg="new del">
        <pc:chgData name="Phạm Thị Thùy Dương" userId="efb3bd2d-43a5-4275-83f3-17aee553e271" providerId="ADAL" clId="{5289B75E-6D31-4566-AEEA-DFBC8CC849C6}" dt="2023-05-16T07:03:25.810" v="168" actId="47"/>
        <pc:sldMkLst>
          <pc:docMk/>
          <pc:sldMk cId="697221307" sldId="257"/>
        </pc:sldMkLst>
      </pc:sldChg>
      <pc:sldChg chg="addSp delSp modSp add del mod modTransition">
        <pc:chgData name="Phạm Thị Thùy Dương" userId="efb3bd2d-43a5-4275-83f3-17aee553e271" providerId="ADAL" clId="{5289B75E-6D31-4566-AEEA-DFBC8CC849C6}" dt="2023-05-17T13:19:57.617" v="3065" actId="20577"/>
        <pc:sldMkLst>
          <pc:docMk/>
          <pc:sldMk cId="0" sldId="258"/>
        </pc:sldMkLst>
        <pc:spChg chg="add del mod">
          <ac:chgData name="Phạm Thị Thùy Dương" userId="efb3bd2d-43a5-4275-83f3-17aee553e271" providerId="ADAL" clId="{5289B75E-6D31-4566-AEEA-DFBC8CC849C6}" dt="2023-05-16T09:09:09.786" v="401" actId="478"/>
          <ac:spMkLst>
            <pc:docMk/>
            <pc:sldMk cId="0" sldId="258"/>
            <ac:spMk id="3" creationId="{A71DC37D-7384-ABE4-03CC-03922AE36DBB}"/>
          </ac:spMkLst>
        </pc:spChg>
        <pc:spChg chg="add del mod">
          <ac:chgData name="Phạm Thị Thùy Dương" userId="efb3bd2d-43a5-4275-83f3-17aee553e271" providerId="ADAL" clId="{5289B75E-6D31-4566-AEEA-DFBC8CC849C6}" dt="2023-05-16T09:09:12.241" v="403" actId="478"/>
          <ac:spMkLst>
            <pc:docMk/>
            <pc:sldMk cId="0" sldId="258"/>
            <ac:spMk id="5" creationId="{BEEAB582-4F52-98A4-F26A-E2B6A5A13F08}"/>
          </ac:spMkLst>
        </pc:spChg>
        <pc:spChg chg="add del mod">
          <ac:chgData name="Phạm Thị Thùy Dương" userId="efb3bd2d-43a5-4275-83f3-17aee553e271" providerId="ADAL" clId="{5289B75E-6D31-4566-AEEA-DFBC8CC849C6}" dt="2023-05-16T09:09:14.751" v="405" actId="478"/>
          <ac:spMkLst>
            <pc:docMk/>
            <pc:sldMk cId="0" sldId="258"/>
            <ac:spMk id="7" creationId="{0328D52A-E6F8-3FD4-7A56-B17ADAA62F6A}"/>
          </ac:spMkLst>
        </pc:spChg>
        <pc:spChg chg="add del mod">
          <ac:chgData name="Phạm Thị Thùy Dương" userId="efb3bd2d-43a5-4275-83f3-17aee553e271" providerId="ADAL" clId="{5289B75E-6D31-4566-AEEA-DFBC8CC849C6}" dt="2023-05-16T09:09:16.665" v="407" actId="478"/>
          <ac:spMkLst>
            <pc:docMk/>
            <pc:sldMk cId="0" sldId="258"/>
            <ac:spMk id="9" creationId="{BDFF36F5-B385-2721-6CB9-766EA1093D97}"/>
          </ac:spMkLst>
        </pc:spChg>
        <pc:spChg chg="mod">
          <ac:chgData name="Phạm Thị Thùy Dương" userId="efb3bd2d-43a5-4275-83f3-17aee553e271" providerId="ADAL" clId="{5289B75E-6D31-4566-AEEA-DFBC8CC849C6}" dt="2023-05-16T09:09:23.662" v="408" actId="1076"/>
          <ac:spMkLst>
            <pc:docMk/>
            <pc:sldMk cId="0" sldId="258"/>
            <ac:spMk id="255" creationId="{00000000-0000-0000-0000-000000000000}"/>
          </ac:spMkLst>
        </pc:spChg>
        <pc:spChg chg="del">
          <ac:chgData name="Phạm Thị Thùy Dương" userId="efb3bd2d-43a5-4275-83f3-17aee553e271" providerId="ADAL" clId="{5289B75E-6D31-4566-AEEA-DFBC8CC849C6}" dt="2023-05-16T09:09:08.323" v="400" actId="478"/>
          <ac:spMkLst>
            <pc:docMk/>
            <pc:sldMk cId="0" sldId="258"/>
            <ac:spMk id="256" creationId="{00000000-0000-0000-0000-000000000000}"/>
          </ac:spMkLst>
        </pc:spChg>
        <pc:spChg chg="mod">
          <ac:chgData name="Phạm Thị Thùy Dương" userId="efb3bd2d-43a5-4275-83f3-17aee553e271" providerId="ADAL" clId="{5289B75E-6D31-4566-AEEA-DFBC8CC849C6}" dt="2023-05-16T09:09:34.062" v="410" actId="1076"/>
          <ac:spMkLst>
            <pc:docMk/>
            <pc:sldMk cId="0" sldId="258"/>
            <ac:spMk id="257" creationId="{00000000-0000-0000-0000-000000000000}"/>
          </ac:spMkLst>
        </pc:spChg>
        <pc:spChg chg="del">
          <ac:chgData name="Phạm Thị Thùy Dương" userId="efb3bd2d-43a5-4275-83f3-17aee553e271" providerId="ADAL" clId="{5289B75E-6D31-4566-AEEA-DFBC8CC849C6}" dt="2023-05-16T09:09:16.041" v="406" actId="478"/>
          <ac:spMkLst>
            <pc:docMk/>
            <pc:sldMk cId="0" sldId="258"/>
            <ac:spMk id="258" creationId="{00000000-0000-0000-0000-000000000000}"/>
          </ac:spMkLst>
        </pc:spChg>
        <pc:spChg chg="mod">
          <ac:chgData name="Phạm Thị Thùy Dương" userId="efb3bd2d-43a5-4275-83f3-17aee553e271" providerId="ADAL" clId="{5289B75E-6D31-4566-AEEA-DFBC8CC849C6}" dt="2023-05-16T09:09:46.738" v="412" actId="1076"/>
          <ac:spMkLst>
            <pc:docMk/>
            <pc:sldMk cId="0" sldId="258"/>
            <ac:spMk id="259" creationId="{00000000-0000-0000-0000-000000000000}"/>
          </ac:spMkLst>
        </pc:spChg>
        <pc:spChg chg="del">
          <ac:chgData name="Phạm Thị Thùy Dương" userId="efb3bd2d-43a5-4275-83f3-17aee553e271" providerId="ADAL" clId="{5289B75E-6D31-4566-AEEA-DFBC8CC849C6}" dt="2023-05-16T09:09:10.978" v="402" actId="478"/>
          <ac:spMkLst>
            <pc:docMk/>
            <pc:sldMk cId="0" sldId="258"/>
            <ac:spMk id="260" creationId="{00000000-0000-0000-0000-000000000000}"/>
          </ac:spMkLst>
        </pc:spChg>
        <pc:spChg chg="mod">
          <ac:chgData name="Phạm Thị Thùy Dương" userId="efb3bd2d-43a5-4275-83f3-17aee553e271" providerId="ADAL" clId="{5289B75E-6D31-4566-AEEA-DFBC8CC849C6}" dt="2023-05-16T09:09:51.859" v="414" actId="1076"/>
          <ac:spMkLst>
            <pc:docMk/>
            <pc:sldMk cId="0" sldId="258"/>
            <ac:spMk id="261" creationId="{00000000-0000-0000-0000-000000000000}"/>
          </ac:spMkLst>
        </pc:spChg>
        <pc:spChg chg="del">
          <ac:chgData name="Phạm Thị Thùy Dương" userId="efb3bd2d-43a5-4275-83f3-17aee553e271" providerId="ADAL" clId="{5289B75E-6D31-4566-AEEA-DFBC8CC849C6}" dt="2023-05-16T09:09:13.539" v="404" actId="478"/>
          <ac:spMkLst>
            <pc:docMk/>
            <pc:sldMk cId="0" sldId="258"/>
            <ac:spMk id="262" creationId="{00000000-0000-0000-0000-000000000000}"/>
          </ac:spMkLst>
        </pc:spChg>
        <pc:spChg chg="mod">
          <ac:chgData name="Phạm Thị Thùy Dương" userId="efb3bd2d-43a5-4275-83f3-17aee553e271" providerId="ADAL" clId="{5289B75E-6D31-4566-AEEA-DFBC8CC849C6}" dt="2023-05-16T09:05:58.685" v="372" actId="1038"/>
          <ac:spMkLst>
            <pc:docMk/>
            <pc:sldMk cId="0" sldId="258"/>
            <ac:spMk id="263" creationId="{00000000-0000-0000-0000-000000000000}"/>
          </ac:spMkLst>
        </pc:spChg>
        <pc:spChg chg="mod">
          <ac:chgData name="Phạm Thị Thùy Dương" userId="efb3bd2d-43a5-4275-83f3-17aee553e271" providerId="ADAL" clId="{5289B75E-6D31-4566-AEEA-DFBC8CC849C6}" dt="2023-05-16T09:09:27.925" v="409" actId="1076"/>
          <ac:spMkLst>
            <pc:docMk/>
            <pc:sldMk cId="0" sldId="258"/>
            <ac:spMk id="264" creationId="{00000000-0000-0000-0000-000000000000}"/>
          </ac:spMkLst>
        </pc:spChg>
        <pc:spChg chg="mod">
          <ac:chgData name="Phạm Thị Thùy Dương" userId="efb3bd2d-43a5-4275-83f3-17aee553e271" providerId="ADAL" clId="{5289B75E-6D31-4566-AEEA-DFBC8CC849C6}" dt="2023-05-17T13:19:25.829" v="3027" actId="14100"/>
          <ac:spMkLst>
            <pc:docMk/>
            <pc:sldMk cId="0" sldId="258"/>
            <ac:spMk id="265" creationId="{00000000-0000-0000-0000-000000000000}"/>
          </ac:spMkLst>
        </pc:spChg>
        <pc:spChg chg="mod">
          <ac:chgData name="Phạm Thị Thùy Dương" userId="efb3bd2d-43a5-4275-83f3-17aee553e271" providerId="ADAL" clId="{5289B75E-6D31-4566-AEEA-DFBC8CC849C6}" dt="2023-05-17T13:19:52.162" v="3059" actId="1076"/>
          <ac:spMkLst>
            <pc:docMk/>
            <pc:sldMk cId="0" sldId="258"/>
            <ac:spMk id="266" creationId="{00000000-0000-0000-0000-000000000000}"/>
          </ac:spMkLst>
        </pc:spChg>
        <pc:spChg chg="mod">
          <ac:chgData name="Phạm Thị Thùy Dương" userId="efb3bd2d-43a5-4275-83f3-17aee553e271" providerId="ADAL" clId="{5289B75E-6D31-4566-AEEA-DFBC8CC849C6}" dt="2023-05-17T13:19:57.617" v="3065" actId="20577"/>
          <ac:spMkLst>
            <pc:docMk/>
            <pc:sldMk cId="0" sldId="258"/>
            <ac:spMk id="267" creationId="{00000000-0000-0000-0000-000000000000}"/>
          </ac:spMkLst>
        </pc:spChg>
      </pc:sldChg>
      <pc:sldChg chg="addSp delSp modSp add del mod modTransition modAnim">
        <pc:chgData name="Phạm Thị Thùy Dương" userId="efb3bd2d-43a5-4275-83f3-17aee553e271" providerId="ADAL" clId="{5289B75E-6D31-4566-AEEA-DFBC8CC849C6}" dt="2023-05-18T02:18:25.042" v="3585" actId="20577"/>
        <pc:sldMkLst>
          <pc:docMk/>
          <pc:sldMk cId="0" sldId="259"/>
        </pc:sldMkLst>
        <pc:spChg chg="add del mod">
          <ac:chgData name="Phạm Thị Thùy Dương" userId="efb3bd2d-43a5-4275-83f3-17aee553e271" providerId="ADAL" clId="{5289B75E-6D31-4566-AEEA-DFBC8CC849C6}" dt="2023-05-16T10:28:46.251" v="1044" actId="478"/>
          <ac:spMkLst>
            <pc:docMk/>
            <pc:sldMk cId="0" sldId="259"/>
            <ac:spMk id="3" creationId="{8B6ED568-A3EB-7736-B5D1-AD70FF320FC1}"/>
          </ac:spMkLst>
        </pc:spChg>
        <pc:spChg chg="add del mod">
          <ac:chgData name="Phạm Thị Thùy Dương" userId="efb3bd2d-43a5-4275-83f3-17aee553e271" providerId="ADAL" clId="{5289B75E-6D31-4566-AEEA-DFBC8CC849C6}" dt="2023-05-16T10:28:48.400" v="1046" actId="478"/>
          <ac:spMkLst>
            <pc:docMk/>
            <pc:sldMk cId="0" sldId="259"/>
            <ac:spMk id="5" creationId="{B002DC5B-DF1D-72ED-F38B-CEF38A4DE726}"/>
          </ac:spMkLst>
        </pc:spChg>
        <pc:spChg chg="add del mod">
          <ac:chgData name="Phạm Thị Thùy Dương" userId="efb3bd2d-43a5-4275-83f3-17aee553e271" providerId="ADAL" clId="{5289B75E-6D31-4566-AEEA-DFBC8CC849C6}" dt="2023-05-16T10:28:51.043" v="1048" actId="478"/>
          <ac:spMkLst>
            <pc:docMk/>
            <pc:sldMk cId="0" sldId="259"/>
            <ac:spMk id="7" creationId="{53728C48-7E7A-C523-0020-A7130C8E8329}"/>
          </ac:spMkLst>
        </pc:spChg>
        <pc:spChg chg="add mod">
          <ac:chgData name="Phạm Thị Thùy Dương" userId="efb3bd2d-43a5-4275-83f3-17aee553e271" providerId="ADAL" clId="{5289B75E-6D31-4566-AEEA-DFBC8CC849C6}" dt="2023-05-16T10:31:52.938" v="1064" actId="207"/>
          <ac:spMkLst>
            <pc:docMk/>
            <pc:sldMk cId="0" sldId="259"/>
            <ac:spMk id="9" creationId="{755A080E-3248-248B-017E-137D9AF94BEB}"/>
          </ac:spMkLst>
        </pc:spChg>
        <pc:spChg chg="add mod">
          <ac:chgData name="Phạm Thị Thùy Dương" userId="efb3bd2d-43a5-4275-83f3-17aee553e271" providerId="ADAL" clId="{5289B75E-6D31-4566-AEEA-DFBC8CC849C6}" dt="2023-05-16T10:31:52.938" v="1064" actId="207"/>
          <ac:spMkLst>
            <pc:docMk/>
            <pc:sldMk cId="0" sldId="259"/>
            <ac:spMk id="10" creationId="{5455F679-4C55-AFC3-11C7-1AD4FD13370D}"/>
          </ac:spMkLst>
        </pc:spChg>
        <pc:spChg chg="add mod">
          <ac:chgData name="Phạm Thị Thùy Dương" userId="efb3bd2d-43a5-4275-83f3-17aee553e271" providerId="ADAL" clId="{5289B75E-6D31-4566-AEEA-DFBC8CC849C6}" dt="2023-05-16T10:31:52.938" v="1064" actId="207"/>
          <ac:spMkLst>
            <pc:docMk/>
            <pc:sldMk cId="0" sldId="259"/>
            <ac:spMk id="11" creationId="{29E541FA-2135-8144-F6AB-DEFAE8CF7717}"/>
          </ac:spMkLst>
        </pc:spChg>
        <pc:spChg chg="add mod">
          <ac:chgData name="Phạm Thị Thùy Dương" userId="efb3bd2d-43a5-4275-83f3-17aee553e271" providerId="ADAL" clId="{5289B75E-6D31-4566-AEEA-DFBC8CC849C6}" dt="2023-05-16T10:38:06.823" v="1236" actId="1076"/>
          <ac:spMkLst>
            <pc:docMk/>
            <pc:sldMk cId="0" sldId="259"/>
            <ac:spMk id="12" creationId="{2B07E36D-E084-AC89-F0EB-3E7B21107807}"/>
          </ac:spMkLst>
        </pc:spChg>
        <pc:spChg chg="add mod">
          <ac:chgData name="Phạm Thị Thùy Dương" userId="efb3bd2d-43a5-4275-83f3-17aee553e271" providerId="ADAL" clId="{5289B75E-6D31-4566-AEEA-DFBC8CC849C6}" dt="2023-05-16T10:33:49.491" v="1075" actId="207"/>
          <ac:spMkLst>
            <pc:docMk/>
            <pc:sldMk cId="0" sldId="259"/>
            <ac:spMk id="14" creationId="{21E0F2F8-D76F-67E4-B1E2-3097BC454C8A}"/>
          </ac:spMkLst>
        </pc:spChg>
        <pc:spChg chg="add mod">
          <ac:chgData name="Phạm Thị Thùy Dương" userId="efb3bd2d-43a5-4275-83f3-17aee553e271" providerId="ADAL" clId="{5289B75E-6D31-4566-AEEA-DFBC8CC849C6}" dt="2023-05-16T10:33:49.491" v="1075" actId="207"/>
          <ac:spMkLst>
            <pc:docMk/>
            <pc:sldMk cId="0" sldId="259"/>
            <ac:spMk id="15" creationId="{E3294C26-3C59-1192-CECE-AB9788293810}"/>
          </ac:spMkLst>
        </pc:spChg>
        <pc:spChg chg="add mod">
          <ac:chgData name="Phạm Thị Thùy Dương" userId="efb3bd2d-43a5-4275-83f3-17aee553e271" providerId="ADAL" clId="{5289B75E-6D31-4566-AEEA-DFBC8CC849C6}" dt="2023-05-16T10:33:49.491" v="1075" actId="207"/>
          <ac:spMkLst>
            <pc:docMk/>
            <pc:sldMk cId="0" sldId="259"/>
            <ac:spMk id="16" creationId="{C86AE722-5909-6EEA-CECE-B58F0D0B362D}"/>
          </ac:spMkLst>
        </pc:spChg>
        <pc:spChg chg="add mod">
          <ac:chgData name="Phạm Thị Thùy Dương" userId="efb3bd2d-43a5-4275-83f3-17aee553e271" providerId="ADAL" clId="{5289B75E-6D31-4566-AEEA-DFBC8CC849C6}" dt="2023-05-16T10:33:49.491" v="1075" actId="207"/>
          <ac:spMkLst>
            <pc:docMk/>
            <pc:sldMk cId="0" sldId="259"/>
            <ac:spMk id="17" creationId="{DDF88E74-EBE5-9D48-D339-D8E644528BD0}"/>
          </ac:spMkLst>
        </pc:spChg>
        <pc:spChg chg="add mod">
          <ac:chgData name="Phạm Thị Thùy Dương" userId="efb3bd2d-43a5-4275-83f3-17aee553e271" providerId="ADAL" clId="{5289B75E-6D31-4566-AEEA-DFBC8CC849C6}" dt="2023-05-16T10:33:49.491" v="1075" actId="207"/>
          <ac:spMkLst>
            <pc:docMk/>
            <pc:sldMk cId="0" sldId="259"/>
            <ac:spMk id="18" creationId="{3A783D47-6DD6-2191-5FC7-3618AAA6CCF4}"/>
          </ac:spMkLst>
        </pc:spChg>
        <pc:spChg chg="add mod">
          <ac:chgData name="Phạm Thị Thùy Dương" userId="efb3bd2d-43a5-4275-83f3-17aee553e271" providerId="ADAL" clId="{5289B75E-6D31-4566-AEEA-DFBC8CC849C6}" dt="2023-05-16T10:33:49.491" v="1075" actId="207"/>
          <ac:spMkLst>
            <pc:docMk/>
            <pc:sldMk cId="0" sldId="259"/>
            <ac:spMk id="19" creationId="{267A7C91-395B-9502-DFC6-E1E25791F5BA}"/>
          </ac:spMkLst>
        </pc:spChg>
        <pc:spChg chg="add mod">
          <ac:chgData name="Phạm Thị Thùy Dương" userId="efb3bd2d-43a5-4275-83f3-17aee553e271" providerId="ADAL" clId="{5289B75E-6D31-4566-AEEA-DFBC8CC849C6}" dt="2023-05-16T10:33:49.491" v="1075" actId="207"/>
          <ac:spMkLst>
            <pc:docMk/>
            <pc:sldMk cId="0" sldId="259"/>
            <ac:spMk id="20" creationId="{2D5E3083-7F27-BAD1-4C47-6545ABF98988}"/>
          </ac:spMkLst>
        </pc:spChg>
        <pc:spChg chg="del">
          <ac:chgData name="Phạm Thị Thùy Dương" userId="efb3bd2d-43a5-4275-83f3-17aee553e271" providerId="ADAL" clId="{5289B75E-6D31-4566-AEEA-DFBC8CC849C6}" dt="2023-05-16T10:28:45.480" v="1043" actId="478"/>
          <ac:spMkLst>
            <pc:docMk/>
            <pc:sldMk cId="0" sldId="259"/>
            <ac:spMk id="276" creationId="{00000000-0000-0000-0000-000000000000}"/>
          </ac:spMkLst>
        </pc:spChg>
        <pc:spChg chg="del">
          <ac:chgData name="Phạm Thị Thùy Dương" userId="efb3bd2d-43a5-4275-83f3-17aee553e271" providerId="ADAL" clId="{5289B75E-6D31-4566-AEEA-DFBC8CC849C6}" dt="2023-05-16T10:28:47.485" v="1045" actId="478"/>
          <ac:spMkLst>
            <pc:docMk/>
            <pc:sldMk cId="0" sldId="259"/>
            <ac:spMk id="277" creationId="{00000000-0000-0000-0000-000000000000}"/>
          </ac:spMkLst>
        </pc:spChg>
        <pc:spChg chg="del">
          <ac:chgData name="Phạm Thị Thùy Dương" userId="efb3bd2d-43a5-4275-83f3-17aee553e271" providerId="ADAL" clId="{5289B75E-6D31-4566-AEEA-DFBC8CC849C6}" dt="2023-05-16T10:28:49.674" v="1047" actId="478"/>
          <ac:spMkLst>
            <pc:docMk/>
            <pc:sldMk cId="0" sldId="259"/>
            <ac:spMk id="278" creationId="{00000000-0000-0000-0000-000000000000}"/>
          </ac:spMkLst>
        </pc:spChg>
        <pc:spChg chg="mod">
          <ac:chgData name="Phạm Thị Thùy Dương" userId="efb3bd2d-43a5-4275-83f3-17aee553e271" providerId="ADAL" clId="{5289B75E-6D31-4566-AEEA-DFBC8CC849C6}" dt="2023-05-16T10:34:26.616" v="1113" actId="122"/>
          <ac:spMkLst>
            <pc:docMk/>
            <pc:sldMk cId="0" sldId="259"/>
            <ac:spMk id="279" creationId="{00000000-0000-0000-0000-000000000000}"/>
          </ac:spMkLst>
        </pc:spChg>
        <pc:spChg chg="mod">
          <ac:chgData name="Phạm Thị Thùy Dương" userId="efb3bd2d-43a5-4275-83f3-17aee553e271" providerId="ADAL" clId="{5289B75E-6D31-4566-AEEA-DFBC8CC849C6}" dt="2023-05-16T10:35:00.633" v="1144" actId="1076"/>
          <ac:spMkLst>
            <pc:docMk/>
            <pc:sldMk cId="0" sldId="259"/>
            <ac:spMk id="280" creationId="{00000000-0000-0000-0000-000000000000}"/>
          </ac:spMkLst>
        </pc:spChg>
        <pc:spChg chg="mod">
          <ac:chgData name="Phạm Thị Thùy Dương" userId="efb3bd2d-43a5-4275-83f3-17aee553e271" providerId="ADAL" clId="{5289B75E-6D31-4566-AEEA-DFBC8CC849C6}" dt="2023-05-16T10:39:18.234" v="1249" actId="1076"/>
          <ac:spMkLst>
            <pc:docMk/>
            <pc:sldMk cId="0" sldId="259"/>
            <ac:spMk id="281" creationId="{00000000-0000-0000-0000-000000000000}"/>
          </ac:spMkLst>
        </pc:spChg>
        <pc:spChg chg="mod">
          <ac:chgData name="Phạm Thị Thùy Dương" userId="efb3bd2d-43a5-4275-83f3-17aee553e271" providerId="ADAL" clId="{5289B75E-6D31-4566-AEEA-DFBC8CC849C6}" dt="2023-05-18T02:18:25.042" v="3585" actId="20577"/>
          <ac:spMkLst>
            <pc:docMk/>
            <pc:sldMk cId="0" sldId="259"/>
            <ac:spMk id="282" creationId="{00000000-0000-0000-0000-000000000000}"/>
          </ac:spMkLst>
        </pc:spChg>
        <pc:grpChg chg="add mod">
          <ac:chgData name="Phạm Thị Thùy Dương" userId="efb3bd2d-43a5-4275-83f3-17aee553e271" providerId="ADAL" clId="{5289B75E-6D31-4566-AEEA-DFBC8CC849C6}" dt="2023-05-16T10:39:11.118" v="1248" actId="1076"/>
          <ac:grpSpMkLst>
            <pc:docMk/>
            <pc:sldMk cId="0" sldId="259"/>
            <ac:grpSpMk id="8" creationId="{EE313F6B-1301-25C0-B792-66F3D9C0CAA5}"/>
          </ac:grpSpMkLst>
        </pc:grpChg>
        <pc:grpChg chg="add mod">
          <ac:chgData name="Phạm Thị Thùy Dương" userId="efb3bd2d-43a5-4275-83f3-17aee553e271" providerId="ADAL" clId="{5289B75E-6D31-4566-AEEA-DFBC8CC849C6}" dt="2023-05-16T10:38:40.461" v="1242" actId="1076"/>
          <ac:grpSpMkLst>
            <pc:docMk/>
            <pc:sldMk cId="0" sldId="259"/>
            <ac:grpSpMk id="13" creationId="{886AE69A-06AA-F9C5-52E8-F8353F2C49A7}"/>
          </ac:grpSpMkLst>
        </pc:grpChg>
        <pc:grpChg chg="mod">
          <ac:chgData name="Phạm Thị Thùy Dương" userId="efb3bd2d-43a5-4275-83f3-17aee553e271" providerId="ADAL" clId="{5289B75E-6D31-4566-AEEA-DFBC8CC849C6}" dt="2023-05-16T10:39:05.161" v="1247" actId="1076"/>
          <ac:grpSpMkLst>
            <pc:docMk/>
            <pc:sldMk cId="0" sldId="259"/>
            <ac:grpSpMk id="284" creationId="{00000000-0000-0000-0000-000000000000}"/>
          </ac:grpSpMkLst>
        </pc:grpChg>
        <pc:grpChg chg="del mod">
          <ac:chgData name="Phạm Thị Thùy Dương" userId="efb3bd2d-43a5-4275-83f3-17aee553e271" providerId="ADAL" clId="{5289B75E-6D31-4566-AEEA-DFBC8CC849C6}" dt="2023-05-16T10:33:45.309" v="1072" actId="478"/>
          <ac:grpSpMkLst>
            <pc:docMk/>
            <pc:sldMk cId="0" sldId="259"/>
            <ac:grpSpMk id="296" creationId="{00000000-0000-0000-0000-000000000000}"/>
          </ac:grpSpMkLst>
        </pc:grpChg>
        <pc:grpChg chg="mod">
          <ac:chgData name="Phạm Thị Thùy Dương" userId="efb3bd2d-43a5-4275-83f3-17aee553e271" providerId="ADAL" clId="{5289B75E-6D31-4566-AEEA-DFBC8CC849C6}" dt="2023-05-16T10:29:15.859" v="1054" actId="1076"/>
          <ac:grpSpMkLst>
            <pc:docMk/>
            <pc:sldMk cId="0" sldId="259"/>
            <ac:grpSpMk id="301" creationId="{00000000-0000-0000-0000-000000000000}"/>
          </ac:grpSpMkLst>
        </pc:grpChg>
      </pc:sldChg>
      <pc:sldChg chg="modSp add del mod modTransition modAnim">
        <pc:chgData name="Phạm Thị Thùy Dương" userId="efb3bd2d-43a5-4275-83f3-17aee553e271" providerId="ADAL" clId="{5289B75E-6D31-4566-AEEA-DFBC8CC849C6}" dt="2023-05-17T06:25:07.151" v="2610"/>
        <pc:sldMkLst>
          <pc:docMk/>
          <pc:sldMk cId="0" sldId="260"/>
        </pc:sldMkLst>
        <pc:spChg chg="mod">
          <ac:chgData name="Phạm Thị Thùy Dương" userId="efb3bd2d-43a5-4275-83f3-17aee553e271" providerId="ADAL" clId="{5289B75E-6D31-4566-AEEA-DFBC8CC849C6}" dt="2023-05-16T09:23:49.478" v="523" actId="1076"/>
          <ac:spMkLst>
            <pc:docMk/>
            <pc:sldMk cId="0" sldId="260"/>
            <ac:spMk id="314" creationId="{00000000-0000-0000-0000-000000000000}"/>
          </ac:spMkLst>
        </pc:spChg>
        <pc:spChg chg="mod">
          <ac:chgData name="Phạm Thị Thùy Dương" userId="efb3bd2d-43a5-4275-83f3-17aee553e271" providerId="ADAL" clId="{5289B75E-6D31-4566-AEEA-DFBC8CC849C6}" dt="2023-05-16T09:21:41.188" v="503" actId="123"/>
          <ac:spMkLst>
            <pc:docMk/>
            <pc:sldMk cId="0" sldId="260"/>
            <ac:spMk id="315" creationId="{00000000-0000-0000-0000-000000000000}"/>
          </ac:spMkLst>
        </pc:spChg>
      </pc:sldChg>
      <pc:sldChg chg="add del setBg">
        <pc:chgData name="Phạm Thị Thùy Dương" userId="efb3bd2d-43a5-4275-83f3-17aee553e271" providerId="ADAL" clId="{5289B75E-6D31-4566-AEEA-DFBC8CC849C6}" dt="2023-05-17T20:06:21.184" v="3223"/>
        <pc:sldMkLst>
          <pc:docMk/>
          <pc:sldMk cId="0" sldId="261"/>
        </pc:sldMkLst>
      </pc:sldChg>
      <pc:sldChg chg="modSp add del mod ord modTransition modAnim">
        <pc:chgData name="Phạm Thị Thùy Dương" userId="efb3bd2d-43a5-4275-83f3-17aee553e271" providerId="ADAL" clId="{5289B75E-6D31-4566-AEEA-DFBC8CC849C6}" dt="2023-05-17T20:25:38.765" v="3279" actId="20577"/>
        <pc:sldMkLst>
          <pc:docMk/>
          <pc:sldMk cId="0" sldId="262"/>
        </pc:sldMkLst>
        <pc:spChg chg="mod">
          <ac:chgData name="Phạm Thị Thùy Dương" userId="efb3bd2d-43a5-4275-83f3-17aee553e271" providerId="ADAL" clId="{5289B75E-6D31-4566-AEEA-DFBC8CC849C6}" dt="2023-05-17T20:25:38.765" v="3279" actId="20577"/>
          <ac:spMkLst>
            <pc:docMk/>
            <pc:sldMk cId="0" sldId="262"/>
            <ac:spMk id="330" creationId="{00000000-0000-0000-0000-000000000000}"/>
          </ac:spMkLst>
        </pc:spChg>
        <pc:spChg chg="mod">
          <ac:chgData name="Phạm Thị Thùy Dương" userId="efb3bd2d-43a5-4275-83f3-17aee553e271" providerId="ADAL" clId="{5289B75E-6D31-4566-AEEA-DFBC8CC849C6}" dt="2023-05-16T09:52:20.049" v="972" actId="123"/>
          <ac:spMkLst>
            <pc:docMk/>
            <pc:sldMk cId="0" sldId="262"/>
            <ac:spMk id="331" creationId="{00000000-0000-0000-0000-000000000000}"/>
          </ac:spMkLst>
        </pc:spChg>
        <pc:cxnChg chg="mod">
          <ac:chgData name="Phạm Thị Thùy Dương" userId="efb3bd2d-43a5-4275-83f3-17aee553e271" providerId="ADAL" clId="{5289B75E-6D31-4566-AEEA-DFBC8CC849C6}" dt="2023-05-16T09:52:06.401" v="969" actId="14100"/>
          <ac:cxnSpMkLst>
            <pc:docMk/>
            <pc:sldMk cId="0" sldId="262"/>
            <ac:cxnSpMk id="332" creationId="{00000000-0000-0000-0000-000000000000}"/>
          </ac:cxnSpMkLst>
        </pc:cxnChg>
      </pc:sldChg>
      <pc:sldChg chg="addSp delSp modSp add del mod modTransition modAnim">
        <pc:chgData name="Phạm Thị Thùy Dương" userId="efb3bd2d-43a5-4275-83f3-17aee553e271" providerId="ADAL" clId="{5289B75E-6D31-4566-AEEA-DFBC8CC849C6}" dt="2023-05-24T13:15:25.629" v="3658" actId="20577"/>
        <pc:sldMkLst>
          <pc:docMk/>
          <pc:sldMk cId="0" sldId="263"/>
        </pc:sldMkLst>
        <pc:spChg chg="mod">
          <ac:chgData name="Phạm Thị Thùy Dương" userId="efb3bd2d-43a5-4275-83f3-17aee553e271" providerId="ADAL" clId="{5289B75E-6D31-4566-AEEA-DFBC8CC849C6}" dt="2023-05-24T13:15:19.019" v="3649" actId="20577"/>
          <ac:spMkLst>
            <pc:docMk/>
            <pc:sldMk cId="0" sldId="263"/>
            <ac:spMk id="340" creationId="{00000000-0000-0000-0000-000000000000}"/>
          </ac:spMkLst>
        </pc:spChg>
        <pc:spChg chg="mod">
          <ac:chgData name="Phạm Thị Thùy Dương" userId="efb3bd2d-43a5-4275-83f3-17aee553e271" providerId="ADAL" clId="{5289B75E-6D31-4566-AEEA-DFBC8CC849C6}" dt="2023-05-24T13:15:25.629" v="3658" actId="20577"/>
          <ac:spMkLst>
            <pc:docMk/>
            <pc:sldMk cId="0" sldId="263"/>
            <ac:spMk id="341" creationId="{00000000-0000-0000-0000-000000000000}"/>
          </ac:spMkLst>
        </pc:spChg>
        <pc:picChg chg="del">
          <ac:chgData name="Phạm Thị Thùy Dương" userId="efb3bd2d-43a5-4275-83f3-17aee553e271" providerId="ADAL" clId="{5289B75E-6D31-4566-AEEA-DFBC8CC849C6}" dt="2023-05-16T09:29:27.496" v="587" actId="478"/>
          <ac:picMkLst>
            <pc:docMk/>
            <pc:sldMk cId="0" sldId="263"/>
            <ac:picMk id="342" creationId="{00000000-0000-0000-0000-000000000000}"/>
          </ac:picMkLst>
        </pc:picChg>
        <pc:picChg chg="add mod">
          <ac:chgData name="Phạm Thị Thùy Dương" userId="efb3bd2d-43a5-4275-83f3-17aee553e271" providerId="ADAL" clId="{5289B75E-6D31-4566-AEEA-DFBC8CC849C6}" dt="2023-05-16T09:33:01.911" v="614" actId="1076"/>
          <ac:picMkLst>
            <pc:docMk/>
            <pc:sldMk cId="0" sldId="263"/>
            <ac:picMk id="1026" creationId="{0C3D6992-2F14-E2B8-3FC1-22564BBB48C9}"/>
          </ac:picMkLst>
        </pc:picChg>
        <pc:picChg chg="add mod">
          <ac:chgData name="Phạm Thị Thùy Dương" userId="efb3bd2d-43a5-4275-83f3-17aee553e271" providerId="ADAL" clId="{5289B75E-6D31-4566-AEEA-DFBC8CC849C6}" dt="2023-05-17T01:17:22.096" v="2407" actId="1076"/>
          <ac:picMkLst>
            <pc:docMk/>
            <pc:sldMk cId="0" sldId="263"/>
            <ac:picMk id="1028" creationId="{64EC21D7-E5A8-0D17-A639-D02642287FDF}"/>
          </ac:picMkLst>
        </pc:picChg>
        <pc:picChg chg="add del mod">
          <ac:chgData name="Phạm Thị Thùy Dương" userId="efb3bd2d-43a5-4275-83f3-17aee553e271" providerId="ADAL" clId="{5289B75E-6D31-4566-AEEA-DFBC8CC849C6}" dt="2023-05-16T09:31:39.070" v="601"/>
          <ac:picMkLst>
            <pc:docMk/>
            <pc:sldMk cId="0" sldId="263"/>
            <ac:picMk id="1030" creationId="{699BA23B-04BE-95B3-6BF0-5109B422BE9D}"/>
          </ac:picMkLst>
        </pc:picChg>
        <pc:picChg chg="add mod">
          <ac:chgData name="Phạm Thị Thùy Dương" userId="efb3bd2d-43a5-4275-83f3-17aee553e271" providerId="ADAL" clId="{5289B75E-6D31-4566-AEEA-DFBC8CC849C6}" dt="2023-05-16T09:43:01.274" v="943" actId="1076"/>
          <ac:picMkLst>
            <pc:docMk/>
            <pc:sldMk cId="0" sldId="263"/>
            <ac:picMk id="1032" creationId="{B34C744B-B7AC-3DD4-A0BD-3909117ED105}"/>
          </ac:picMkLst>
        </pc:picChg>
        <pc:picChg chg="add del mod">
          <ac:chgData name="Phạm Thị Thùy Dương" userId="efb3bd2d-43a5-4275-83f3-17aee553e271" providerId="ADAL" clId="{5289B75E-6D31-4566-AEEA-DFBC8CC849C6}" dt="2023-05-16T09:41:23.633" v="926" actId="478"/>
          <ac:picMkLst>
            <pc:docMk/>
            <pc:sldMk cId="0" sldId="263"/>
            <ac:picMk id="1034" creationId="{6DBAC32C-3C82-DFDB-F621-54B28FCA613C}"/>
          </ac:picMkLst>
        </pc:picChg>
        <pc:picChg chg="add mod">
          <ac:chgData name="Phạm Thị Thùy Dương" userId="efb3bd2d-43a5-4275-83f3-17aee553e271" providerId="ADAL" clId="{5289B75E-6D31-4566-AEEA-DFBC8CC849C6}" dt="2023-05-16T09:42:52.999" v="942" actId="1076"/>
          <ac:picMkLst>
            <pc:docMk/>
            <pc:sldMk cId="0" sldId="263"/>
            <ac:picMk id="1036" creationId="{9EA8362A-2817-1312-985A-91CD36CAC955}"/>
          </ac:picMkLst>
        </pc:picChg>
      </pc:sldChg>
      <pc:sldChg chg="add del">
        <pc:chgData name="Phạm Thị Thùy Dương" userId="efb3bd2d-43a5-4275-83f3-17aee553e271" providerId="ADAL" clId="{5289B75E-6D31-4566-AEEA-DFBC8CC849C6}" dt="2023-05-17T13:22:17.950" v="3159"/>
        <pc:sldMkLst>
          <pc:docMk/>
          <pc:sldMk cId="0" sldId="264"/>
        </pc:sldMkLst>
      </pc:sldChg>
      <pc:sldChg chg="addSp delSp modSp add del mod modTransition">
        <pc:chgData name="Phạm Thị Thùy Dương" userId="efb3bd2d-43a5-4275-83f3-17aee553e271" providerId="ADAL" clId="{5289B75E-6D31-4566-AEEA-DFBC8CC849C6}" dt="2023-05-17T06:23:01.117" v="2608"/>
        <pc:sldMkLst>
          <pc:docMk/>
          <pc:sldMk cId="0" sldId="265"/>
        </pc:sldMkLst>
        <pc:spChg chg="add del mod">
          <ac:chgData name="Phạm Thị Thùy Dương" userId="efb3bd2d-43a5-4275-83f3-17aee553e271" providerId="ADAL" clId="{5289B75E-6D31-4566-AEEA-DFBC8CC849C6}" dt="2023-05-16T09:13:46.098" v="472" actId="478"/>
          <ac:spMkLst>
            <pc:docMk/>
            <pc:sldMk cId="0" sldId="265"/>
            <ac:spMk id="3" creationId="{161C9E7C-9B97-9B90-0062-7B32947C9773}"/>
          </ac:spMkLst>
        </pc:spChg>
        <pc:spChg chg="mod">
          <ac:chgData name="Phạm Thị Thùy Dương" userId="efb3bd2d-43a5-4275-83f3-17aee553e271" providerId="ADAL" clId="{5289B75E-6D31-4566-AEEA-DFBC8CC849C6}" dt="2023-05-16T09:13:38.407" v="470" actId="1076"/>
          <ac:spMkLst>
            <pc:docMk/>
            <pc:sldMk cId="0" sldId="265"/>
            <ac:spMk id="429" creationId="{00000000-0000-0000-0000-000000000000}"/>
          </ac:spMkLst>
        </pc:spChg>
        <pc:spChg chg="del">
          <ac:chgData name="Phạm Thị Thùy Dương" userId="efb3bd2d-43a5-4275-83f3-17aee553e271" providerId="ADAL" clId="{5289B75E-6D31-4566-AEEA-DFBC8CC849C6}" dt="2023-05-16T09:13:45.031" v="471" actId="478"/>
          <ac:spMkLst>
            <pc:docMk/>
            <pc:sldMk cId="0" sldId="265"/>
            <ac:spMk id="431" creationId="{00000000-0000-0000-0000-000000000000}"/>
          </ac:spMkLst>
        </pc:spChg>
      </pc:sldChg>
      <pc:sldChg chg="del">
        <pc:chgData name="Phạm Thị Thùy Dương" userId="efb3bd2d-43a5-4275-83f3-17aee553e271" providerId="ADAL" clId="{5289B75E-6D31-4566-AEEA-DFBC8CC849C6}" dt="2023-05-16T07:02:54.492" v="128" actId="47"/>
        <pc:sldMkLst>
          <pc:docMk/>
          <pc:sldMk cId="0" sldId="266"/>
        </pc:sldMkLst>
      </pc:sldChg>
      <pc:sldChg chg="del">
        <pc:chgData name="Phạm Thị Thùy Dương" userId="efb3bd2d-43a5-4275-83f3-17aee553e271" providerId="ADAL" clId="{5289B75E-6D31-4566-AEEA-DFBC8CC849C6}" dt="2023-05-16T07:02:54.851" v="129" actId="47"/>
        <pc:sldMkLst>
          <pc:docMk/>
          <pc:sldMk cId="0" sldId="267"/>
        </pc:sldMkLst>
      </pc:sldChg>
      <pc:sldChg chg="del">
        <pc:chgData name="Phạm Thị Thùy Dương" userId="efb3bd2d-43a5-4275-83f3-17aee553e271" providerId="ADAL" clId="{5289B75E-6D31-4566-AEEA-DFBC8CC849C6}" dt="2023-05-16T07:02:55.064" v="130" actId="47"/>
        <pc:sldMkLst>
          <pc:docMk/>
          <pc:sldMk cId="0" sldId="268"/>
        </pc:sldMkLst>
      </pc:sldChg>
      <pc:sldChg chg="del">
        <pc:chgData name="Phạm Thị Thùy Dương" userId="efb3bd2d-43a5-4275-83f3-17aee553e271" providerId="ADAL" clId="{5289B75E-6D31-4566-AEEA-DFBC8CC849C6}" dt="2023-05-16T07:02:55.245" v="131" actId="47"/>
        <pc:sldMkLst>
          <pc:docMk/>
          <pc:sldMk cId="0" sldId="269"/>
        </pc:sldMkLst>
      </pc:sldChg>
      <pc:sldChg chg="del">
        <pc:chgData name="Phạm Thị Thùy Dương" userId="efb3bd2d-43a5-4275-83f3-17aee553e271" providerId="ADAL" clId="{5289B75E-6D31-4566-AEEA-DFBC8CC849C6}" dt="2023-05-16T07:02:55.486" v="132" actId="47"/>
        <pc:sldMkLst>
          <pc:docMk/>
          <pc:sldMk cId="0" sldId="270"/>
        </pc:sldMkLst>
      </pc:sldChg>
      <pc:sldChg chg="addSp delSp modSp add del mod modTransition">
        <pc:chgData name="Phạm Thị Thùy Dương" userId="efb3bd2d-43a5-4275-83f3-17aee553e271" providerId="ADAL" clId="{5289B75E-6D31-4566-AEEA-DFBC8CC849C6}" dt="2023-05-17T13:19:01.166" v="3021" actId="20577"/>
        <pc:sldMkLst>
          <pc:docMk/>
          <pc:sldMk cId="0" sldId="271"/>
        </pc:sldMkLst>
        <pc:spChg chg="add del mod">
          <ac:chgData name="Phạm Thị Thùy Dương" userId="efb3bd2d-43a5-4275-83f3-17aee553e271" providerId="ADAL" clId="{5289B75E-6D31-4566-AEEA-DFBC8CC849C6}" dt="2023-05-17T13:16:48.449" v="2873" actId="478"/>
          <ac:spMkLst>
            <pc:docMk/>
            <pc:sldMk cId="0" sldId="271"/>
            <ac:spMk id="3" creationId="{00CF8CF0-A1C1-11D6-4AD9-796F74261839}"/>
          </ac:spMkLst>
        </pc:spChg>
        <pc:spChg chg="mod">
          <ac:chgData name="Phạm Thị Thùy Dương" userId="efb3bd2d-43a5-4275-83f3-17aee553e271" providerId="ADAL" clId="{5289B75E-6D31-4566-AEEA-DFBC8CC849C6}" dt="2023-05-17T13:19:01.166" v="3021" actId="20577"/>
          <ac:spMkLst>
            <pc:docMk/>
            <pc:sldMk cId="0" sldId="271"/>
            <ac:spMk id="759" creationId="{00000000-0000-0000-0000-000000000000}"/>
          </ac:spMkLst>
        </pc:spChg>
        <pc:spChg chg="del">
          <ac:chgData name="Phạm Thị Thùy Dương" userId="efb3bd2d-43a5-4275-83f3-17aee553e271" providerId="ADAL" clId="{5289B75E-6D31-4566-AEEA-DFBC8CC849C6}" dt="2023-05-17T13:16:47.745" v="2872" actId="478"/>
          <ac:spMkLst>
            <pc:docMk/>
            <pc:sldMk cId="0" sldId="271"/>
            <ac:spMk id="761" creationId="{00000000-0000-0000-0000-000000000000}"/>
          </ac:spMkLst>
        </pc:spChg>
      </pc:sldChg>
      <pc:sldChg chg="del">
        <pc:chgData name="Phạm Thị Thùy Dương" userId="efb3bd2d-43a5-4275-83f3-17aee553e271" providerId="ADAL" clId="{5289B75E-6D31-4566-AEEA-DFBC8CC849C6}" dt="2023-05-16T07:02:56.398" v="134" actId="47"/>
        <pc:sldMkLst>
          <pc:docMk/>
          <pc:sldMk cId="0" sldId="272"/>
        </pc:sldMkLst>
      </pc:sldChg>
      <pc:sldChg chg="addSp delSp modSp add del mod modTransition">
        <pc:chgData name="Phạm Thị Thùy Dương" userId="efb3bd2d-43a5-4275-83f3-17aee553e271" providerId="ADAL" clId="{5289B75E-6D31-4566-AEEA-DFBC8CC849C6}" dt="2023-05-17T06:31:31.189" v="2652"/>
        <pc:sldMkLst>
          <pc:docMk/>
          <pc:sldMk cId="0" sldId="273"/>
        </pc:sldMkLst>
        <pc:spChg chg="add del mod">
          <ac:chgData name="Phạm Thị Thùy Dương" userId="efb3bd2d-43a5-4275-83f3-17aee553e271" providerId="ADAL" clId="{5289B75E-6D31-4566-AEEA-DFBC8CC849C6}" dt="2023-05-16T10:54:18.843" v="1421" actId="478"/>
          <ac:spMkLst>
            <pc:docMk/>
            <pc:sldMk cId="0" sldId="273"/>
            <ac:spMk id="3" creationId="{6F7EDB90-A2E4-724C-4258-05655B7653AB}"/>
          </ac:spMkLst>
        </pc:spChg>
        <pc:spChg chg="add mod">
          <ac:chgData name="Phạm Thị Thùy Dương" userId="efb3bd2d-43a5-4275-83f3-17aee553e271" providerId="ADAL" clId="{5289B75E-6D31-4566-AEEA-DFBC8CC849C6}" dt="2023-05-16T10:55:56.241" v="1433" actId="1076"/>
          <ac:spMkLst>
            <pc:docMk/>
            <pc:sldMk cId="0" sldId="273"/>
            <ac:spMk id="8" creationId="{A434B811-B6A3-FE15-AF93-04B1BA5E94DD}"/>
          </ac:spMkLst>
        </pc:spChg>
        <pc:spChg chg="add mod">
          <ac:chgData name="Phạm Thị Thùy Dương" userId="efb3bd2d-43a5-4275-83f3-17aee553e271" providerId="ADAL" clId="{5289B75E-6D31-4566-AEEA-DFBC8CC849C6}" dt="2023-05-16T10:56:57.049" v="1446" actId="1076"/>
          <ac:spMkLst>
            <pc:docMk/>
            <pc:sldMk cId="0" sldId="273"/>
            <ac:spMk id="9" creationId="{6ADC6FA1-EA9E-F322-E767-9F93C3B26577}"/>
          </ac:spMkLst>
        </pc:spChg>
        <pc:spChg chg="del">
          <ac:chgData name="Phạm Thị Thùy Dương" userId="efb3bd2d-43a5-4275-83f3-17aee553e271" providerId="ADAL" clId="{5289B75E-6D31-4566-AEEA-DFBC8CC849C6}" dt="2023-05-16T10:54:16.110" v="1420" actId="478"/>
          <ac:spMkLst>
            <pc:docMk/>
            <pc:sldMk cId="0" sldId="273"/>
            <ac:spMk id="797"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799"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0"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1"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2"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3"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4"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5"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6"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7"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8"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09"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10"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11"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12"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13"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14"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15" creationId="{00000000-0000-0000-0000-000000000000}"/>
          </ac:spMkLst>
        </pc:spChg>
        <pc:spChg chg="del">
          <ac:chgData name="Phạm Thị Thùy Dương" userId="efb3bd2d-43a5-4275-83f3-17aee553e271" providerId="ADAL" clId="{5289B75E-6D31-4566-AEEA-DFBC8CC849C6}" dt="2023-05-16T10:54:16.110" v="1420" actId="478"/>
          <ac:spMkLst>
            <pc:docMk/>
            <pc:sldMk cId="0" sldId="273"/>
            <ac:spMk id="816" creationId="{00000000-0000-0000-0000-000000000000}"/>
          </ac:spMkLst>
        </pc:spChg>
        <pc:graphicFrameChg chg="del">
          <ac:chgData name="Phạm Thị Thùy Dương" userId="efb3bd2d-43a5-4275-83f3-17aee553e271" providerId="ADAL" clId="{5289B75E-6D31-4566-AEEA-DFBC8CC849C6}" dt="2023-05-16T10:54:16.110" v="1420" actId="478"/>
          <ac:graphicFrameMkLst>
            <pc:docMk/>
            <pc:sldMk cId="0" sldId="273"/>
            <ac:graphicFrameMk id="798" creationId="{00000000-0000-0000-0000-000000000000}"/>
          </ac:graphicFrameMkLst>
        </pc:graphicFrameChg>
        <pc:picChg chg="add mod">
          <ac:chgData name="Phạm Thị Thùy Dương" userId="efb3bd2d-43a5-4275-83f3-17aee553e271" providerId="ADAL" clId="{5289B75E-6D31-4566-AEEA-DFBC8CC849C6}" dt="2023-05-16T10:54:59.556" v="1430" actId="1076"/>
          <ac:picMkLst>
            <pc:docMk/>
            <pc:sldMk cId="0" sldId="273"/>
            <ac:picMk id="5" creationId="{7EBA2215-D52D-1CE4-4EB3-9A73D65B2242}"/>
          </ac:picMkLst>
        </pc:picChg>
        <pc:picChg chg="add mod">
          <ac:chgData name="Phạm Thị Thùy Dương" userId="efb3bd2d-43a5-4275-83f3-17aee553e271" providerId="ADAL" clId="{5289B75E-6D31-4566-AEEA-DFBC8CC849C6}" dt="2023-05-16T10:54:55.109" v="1428" actId="1076"/>
          <ac:picMkLst>
            <pc:docMk/>
            <pc:sldMk cId="0" sldId="273"/>
            <ac:picMk id="7" creationId="{F4DCD053-CD4F-8BAE-6EF5-927F4CFB65B7}"/>
          </ac:picMkLst>
        </pc:picChg>
        <pc:cxnChg chg="del">
          <ac:chgData name="Phạm Thị Thùy Dương" userId="efb3bd2d-43a5-4275-83f3-17aee553e271" providerId="ADAL" clId="{5289B75E-6D31-4566-AEEA-DFBC8CC849C6}" dt="2023-05-16T10:54:19.629" v="1422" actId="478"/>
          <ac:cxnSpMkLst>
            <pc:docMk/>
            <pc:sldMk cId="0" sldId="273"/>
            <ac:cxnSpMk id="817" creationId="{00000000-0000-0000-0000-000000000000}"/>
          </ac:cxnSpMkLst>
        </pc:cxnChg>
      </pc:sldChg>
      <pc:sldChg chg="del">
        <pc:chgData name="Phạm Thị Thùy Dương" userId="efb3bd2d-43a5-4275-83f3-17aee553e271" providerId="ADAL" clId="{5289B75E-6D31-4566-AEEA-DFBC8CC849C6}" dt="2023-05-16T07:02:56.868" v="136" actId="47"/>
        <pc:sldMkLst>
          <pc:docMk/>
          <pc:sldMk cId="0" sldId="274"/>
        </pc:sldMkLst>
      </pc:sldChg>
      <pc:sldChg chg="modSp add del mod modTransition">
        <pc:chgData name="Phạm Thị Thùy Dương" userId="efb3bd2d-43a5-4275-83f3-17aee553e271" providerId="ADAL" clId="{5289B75E-6D31-4566-AEEA-DFBC8CC849C6}" dt="2023-05-24T13:19:07.796" v="3719" actId="20577"/>
        <pc:sldMkLst>
          <pc:docMk/>
          <pc:sldMk cId="0" sldId="275"/>
        </pc:sldMkLst>
        <pc:spChg chg="mod">
          <ac:chgData name="Phạm Thị Thùy Dương" userId="efb3bd2d-43a5-4275-83f3-17aee553e271" providerId="ADAL" clId="{5289B75E-6D31-4566-AEEA-DFBC8CC849C6}" dt="2023-05-24T13:19:07.796" v="3719" actId="20577"/>
          <ac:spMkLst>
            <pc:docMk/>
            <pc:sldMk cId="0" sldId="275"/>
            <ac:spMk id="838" creationId="{00000000-0000-0000-0000-000000000000}"/>
          </ac:spMkLst>
        </pc:spChg>
        <pc:spChg chg="mod">
          <ac:chgData name="Phạm Thị Thùy Dương" userId="efb3bd2d-43a5-4275-83f3-17aee553e271" providerId="ADAL" clId="{5289B75E-6D31-4566-AEEA-DFBC8CC849C6}" dt="2023-05-24T13:18:52.281" v="3698" actId="20577"/>
          <ac:spMkLst>
            <pc:docMk/>
            <pc:sldMk cId="0" sldId="275"/>
            <ac:spMk id="839" creationId="{00000000-0000-0000-0000-000000000000}"/>
          </ac:spMkLst>
        </pc:spChg>
        <pc:cxnChg chg="mod">
          <ac:chgData name="Phạm Thị Thùy Dương" userId="efb3bd2d-43a5-4275-83f3-17aee553e271" providerId="ADAL" clId="{5289B75E-6D31-4566-AEEA-DFBC8CC849C6}" dt="2023-05-16T11:00:45.668" v="1540" actId="1036"/>
          <ac:cxnSpMkLst>
            <pc:docMk/>
            <pc:sldMk cId="0" sldId="275"/>
            <ac:cxnSpMk id="840" creationId="{00000000-0000-0000-0000-000000000000}"/>
          </ac:cxnSpMkLst>
        </pc:cxnChg>
      </pc:sldChg>
      <pc:sldChg chg="del">
        <pc:chgData name="Phạm Thị Thùy Dương" userId="efb3bd2d-43a5-4275-83f3-17aee553e271" providerId="ADAL" clId="{5289B75E-6D31-4566-AEEA-DFBC8CC849C6}" dt="2023-05-16T07:02:57.229" v="138" actId="47"/>
        <pc:sldMkLst>
          <pc:docMk/>
          <pc:sldMk cId="0" sldId="276"/>
        </pc:sldMkLst>
      </pc:sldChg>
      <pc:sldChg chg="del">
        <pc:chgData name="Phạm Thị Thùy Dương" userId="efb3bd2d-43a5-4275-83f3-17aee553e271" providerId="ADAL" clId="{5289B75E-6D31-4566-AEEA-DFBC8CC849C6}" dt="2023-05-16T07:02:57.407" v="139" actId="47"/>
        <pc:sldMkLst>
          <pc:docMk/>
          <pc:sldMk cId="0" sldId="277"/>
        </pc:sldMkLst>
      </pc:sldChg>
      <pc:sldChg chg="addSp delSp modSp add del mod modTransition delAnim modAnim">
        <pc:chgData name="Phạm Thị Thùy Dương" userId="efb3bd2d-43a5-4275-83f3-17aee553e271" providerId="ADAL" clId="{5289B75E-6D31-4566-AEEA-DFBC8CC849C6}" dt="2023-05-24T13:18:30.509" v="3662" actId="27614"/>
        <pc:sldMkLst>
          <pc:docMk/>
          <pc:sldMk cId="0" sldId="278"/>
        </pc:sldMkLst>
        <pc:spChg chg="mod">
          <ac:chgData name="Phạm Thị Thùy Dương" userId="efb3bd2d-43a5-4275-83f3-17aee553e271" providerId="ADAL" clId="{5289B75E-6D31-4566-AEEA-DFBC8CC849C6}" dt="2023-05-16T10:43:32.435" v="1352"/>
          <ac:spMkLst>
            <pc:docMk/>
            <pc:sldMk cId="0" sldId="278"/>
            <ac:spMk id="3" creationId="{98C0074E-344E-370D-0D64-056217753975}"/>
          </ac:spMkLst>
        </pc:spChg>
        <pc:spChg chg="mod">
          <ac:chgData name="Phạm Thị Thùy Dương" userId="efb3bd2d-43a5-4275-83f3-17aee553e271" providerId="ADAL" clId="{5289B75E-6D31-4566-AEEA-DFBC8CC849C6}" dt="2023-05-16T10:43:32.435" v="1352"/>
          <ac:spMkLst>
            <pc:docMk/>
            <pc:sldMk cId="0" sldId="278"/>
            <ac:spMk id="4" creationId="{9379E6D2-69EA-CB92-79F7-2B58D078EF32}"/>
          </ac:spMkLst>
        </pc:spChg>
        <pc:spChg chg="mod">
          <ac:chgData name="Phạm Thị Thùy Dương" userId="efb3bd2d-43a5-4275-83f3-17aee553e271" providerId="ADAL" clId="{5289B75E-6D31-4566-AEEA-DFBC8CC849C6}" dt="2023-05-16T10:43:32.435" v="1352"/>
          <ac:spMkLst>
            <pc:docMk/>
            <pc:sldMk cId="0" sldId="278"/>
            <ac:spMk id="5" creationId="{3389865C-7242-E405-462F-292A40556C45}"/>
          </ac:spMkLst>
        </pc:spChg>
        <pc:spChg chg="mod">
          <ac:chgData name="Phạm Thị Thùy Dương" userId="efb3bd2d-43a5-4275-83f3-17aee553e271" providerId="ADAL" clId="{5289B75E-6D31-4566-AEEA-DFBC8CC849C6}" dt="2023-05-16T10:43:32.435" v="1352"/>
          <ac:spMkLst>
            <pc:docMk/>
            <pc:sldMk cId="0" sldId="278"/>
            <ac:spMk id="6" creationId="{22923B09-4C91-83E6-06C5-43A0661DAC47}"/>
          </ac:spMkLst>
        </pc:spChg>
        <pc:spChg chg="mod">
          <ac:chgData name="Phạm Thị Thùy Dương" userId="efb3bd2d-43a5-4275-83f3-17aee553e271" providerId="ADAL" clId="{5289B75E-6D31-4566-AEEA-DFBC8CC849C6}" dt="2023-05-16T10:43:32.435" v="1352"/>
          <ac:spMkLst>
            <pc:docMk/>
            <pc:sldMk cId="0" sldId="278"/>
            <ac:spMk id="7" creationId="{D688EE60-5EA2-F237-9FA8-D595B132278A}"/>
          </ac:spMkLst>
        </pc:spChg>
        <pc:spChg chg="mod">
          <ac:chgData name="Phạm Thị Thùy Dương" userId="efb3bd2d-43a5-4275-83f3-17aee553e271" providerId="ADAL" clId="{5289B75E-6D31-4566-AEEA-DFBC8CC849C6}" dt="2023-05-16T10:43:36.024" v="1354"/>
          <ac:spMkLst>
            <pc:docMk/>
            <pc:sldMk cId="0" sldId="278"/>
            <ac:spMk id="9" creationId="{288ED754-1193-7155-15E2-8446656BEBFE}"/>
          </ac:spMkLst>
        </pc:spChg>
        <pc:spChg chg="mod">
          <ac:chgData name="Phạm Thị Thùy Dương" userId="efb3bd2d-43a5-4275-83f3-17aee553e271" providerId="ADAL" clId="{5289B75E-6D31-4566-AEEA-DFBC8CC849C6}" dt="2023-05-16T10:43:36.024" v="1354"/>
          <ac:spMkLst>
            <pc:docMk/>
            <pc:sldMk cId="0" sldId="278"/>
            <ac:spMk id="10" creationId="{4F07B3A6-C967-F317-2CFC-5EBD06E4A930}"/>
          </ac:spMkLst>
        </pc:spChg>
        <pc:spChg chg="mod">
          <ac:chgData name="Phạm Thị Thùy Dương" userId="efb3bd2d-43a5-4275-83f3-17aee553e271" providerId="ADAL" clId="{5289B75E-6D31-4566-AEEA-DFBC8CC849C6}" dt="2023-05-16T10:43:36.024" v="1354"/>
          <ac:spMkLst>
            <pc:docMk/>
            <pc:sldMk cId="0" sldId="278"/>
            <ac:spMk id="11" creationId="{F34161FA-7C89-5347-015E-9806DEE23D8A}"/>
          </ac:spMkLst>
        </pc:spChg>
        <pc:spChg chg="mod">
          <ac:chgData name="Phạm Thị Thùy Dương" userId="efb3bd2d-43a5-4275-83f3-17aee553e271" providerId="ADAL" clId="{5289B75E-6D31-4566-AEEA-DFBC8CC849C6}" dt="2023-05-16T10:43:36.024" v="1354"/>
          <ac:spMkLst>
            <pc:docMk/>
            <pc:sldMk cId="0" sldId="278"/>
            <ac:spMk id="12" creationId="{00BCC124-EB31-061B-6518-9C656A201821}"/>
          </ac:spMkLst>
        </pc:spChg>
        <pc:spChg chg="mod">
          <ac:chgData name="Phạm Thị Thùy Dương" userId="efb3bd2d-43a5-4275-83f3-17aee553e271" providerId="ADAL" clId="{5289B75E-6D31-4566-AEEA-DFBC8CC849C6}" dt="2023-05-16T10:43:36.024" v="1354"/>
          <ac:spMkLst>
            <pc:docMk/>
            <pc:sldMk cId="0" sldId="278"/>
            <ac:spMk id="13" creationId="{AA4003E8-2BA7-C3D1-6152-F0397CE00734}"/>
          </ac:spMkLst>
        </pc:spChg>
        <pc:spChg chg="mod">
          <ac:chgData name="Phạm Thị Thùy Dương" userId="efb3bd2d-43a5-4275-83f3-17aee553e271" providerId="ADAL" clId="{5289B75E-6D31-4566-AEEA-DFBC8CC849C6}" dt="2023-05-16T10:43:38.928" v="1356"/>
          <ac:spMkLst>
            <pc:docMk/>
            <pc:sldMk cId="0" sldId="278"/>
            <ac:spMk id="15" creationId="{5048B1E4-A603-6862-A7FD-BD66A0E300EF}"/>
          </ac:spMkLst>
        </pc:spChg>
        <pc:spChg chg="mod">
          <ac:chgData name="Phạm Thị Thùy Dương" userId="efb3bd2d-43a5-4275-83f3-17aee553e271" providerId="ADAL" clId="{5289B75E-6D31-4566-AEEA-DFBC8CC849C6}" dt="2023-05-16T10:43:38.928" v="1356"/>
          <ac:spMkLst>
            <pc:docMk/>
            <pc:sldMk cId="0" sldId="278"/>
            <ac:spMk id="16" creationId="{C838B1E8-B129-2F03-CB1F-C58EA845DE37}"/>
          </ac:spMkLst>
        </pc:spChg>
        <pc:spChg chg="mod">
          <ac:chgData name="Phạm Thị Thùy Dương" userId="efb3bd2d-43a5-4275-83f3-17aee553e271" providerId="ADAL" clId="{5289B75E-6D31-4566-AEEA-DFBC8CC849C6}" dt="2023-05-16T10:43:38.928" v="1356"/>
          <ac:spMkLst>
            <pc:docMk/>
            <pc:sldMk cId="0" sldId="278"/>
            <ac:spMk id="17" creationId="{645F6BCB-802D-FAE2-41AE-C2148B3FB3ED}"/>
          </ac:spMkLst>
        </pc:spChg>
        <pc:spChg chg="mod">
          <ac:chgData name="Phạm Thị Thùy Dương" userId="efb3bd2d-43a5-4275-83f3-17aee553e271" providerId="ADAL" clId="{5289B75E-6D31-4566-AEEA-DFBC8CC849C6}" dt="2023-05-16T10:43:38.928" v="1356"/>
          <ac:spMkLst>
            <pc:docMk/>
            <pc:sldMk cId="0" sldId="278"/>
            <ac:spMk id="18" creationId="{E57E46E6-D162-09D4-FABB-C7CCB7E15F5C}"/>
          </ac:spMkLst>
        </pc:spChg>
        <pc:spChg chg="mod">
          <ac:chgData name="Phạm Thị Thùy Dương" userId="efb3bd2d-43a5-4275-83f3-17aee553e271" providerId="ADAL" clId="{5289B75E-6D31-4566-AEEA-DFBC8CC849C6}" dt="2023-05-16T10:43:38.928" v="1356"/>
          <ac:spMkLst>
            <pc:docMk/>
            <pc:sldMk cId="0" sldId="278"/>
            <ac:spMk id="19" creationId="{ADAA697D-BA10-AB80-EC4E-F991F8E2089F}"/>
          </ac:spMkLst>
        </pc:spChg>
        <pc:spChg chg="add del mod">
          <ac:chgData name="Phạm Thị Thùy Dương" userId="efb3bd2d-43a5-4275-83f3-17aee553e271" providerId="ADAL" clId="{5289B75E-6D31-4566-AEEA-DFBC8CC849C6}" dt="2023-05-16T10:44:41.122" v="1368" actId="478"/>
          <ac:spMkLst>
            <pc:docMk/>
            <pc:sldMk cId="0" sldId="278"/>
            <ac:spMk id="21" creationId="{321E4AFC-7366-7CED-9BA9-562E3779B784}"/>
          </ac:spMkLst>
        </pc:spChg>
        <pc:spChg chg="add del mod">
          <ac:chgData name="Phạm Thị Thùy Dương" userId="efb3bd2d-43a5-4275-83f3-17aee553e271" providerId="ADAL" clId="{5289B75E-6D31-4566-AEEA-DFBC8CC849C6}" dt="2023-05-16T10:44:45.758" v="1370" actId="478"/>
          <ac:spMkLst>
            <pc:docMk/>
            <pc:sldMk cId="0" sldId="278"/>
            <ac:spMk id="23" creationId="{364B84DD-863F-CAFF-DB8B-FF4B43BF3F8B}"/>
          </ac:spMkLst>
        </pc:spChg>
        <pc:spChg chg="add del mod">
          <ac:chgData name="Phạm Thị Thùy Dương" userId="efb3bd2d-43a5-4275-83f3-17aee553e271" providerId="ADAL" clId="{5289B75E-6D31-4566-AEEA-DFBC8CC849C6}" dt="2023-05-16T10:44:48.735" v="1372" actId="478"/>
          <ac:spMkLst>
            <pc:docMk/>
            <pc:sldMk cId="0" sldId="278"/>
            <ac:spMk id="25" creationId="{487A6AFA-69CA-ACC0-6DA6-09AC5716FA81}"/>
          </ac:spMkLst>
        </pc:spChg>
        <pc:spChg chg="add del mod">
          <ac:chgData name="Phạm Thị Thùy Dương" userId="efb3bd2d-43a5-4275-83f3-17aee553e271" providerId="ADAL" clId="{5289B75E-6D31-4566-AEEA-DFBC8CC849C6}" dt="2023-05-16T10:45:03.055" v="1378" actId="478"/>
          <ac:spMkLst>
            <pc:docMk/>
            <pc:sldMk cId="0" sldId="278"/>
            <ac:spMk id="27" creationId="{C522DE10-EE21-00AA-5852-A44641CEB3A1}"/>
          </ac:spMkLst>
        </pc:spChg>
        <pc:spChg chg="add del mod">
          <ac:chgData name="Phạm Thị Thùy Dương" userId="efb3bd2d-43a5-4275-83f3-17aee553e271" providerId="ADAL" clId="{5289B75E-6D31-4566-AEEA-DFBC8CC849C6}" dt="2023-05-16T10:45:05.319" v="1380" actId="478"/>
          <ac:spMkLst>
            <pc:docMk/>
            <pc:sldMk cId="0" sldId="278"/>
            <ac:spMk id="29" creationId="{CE8ABEBE-7C9D-3120-A015-58FDCD88E055}"/>
          </ac:spMkLst>
        </pc:spChg>
        <pc:spChg chg="add del mod">
          <ac:chgData name="Phạm Thị Thùy Dương" userId="efb3bd2d-43a5-4275-83f3-17aee553e271" providerId="ADAL" clId="{5289B75E-6D31-4566-AEEA-DFBC8CC849C6}" dt="2023-05-16T10:45:07.341" v="1382" actId="478"/>
          <ac:spMkLst>
            <pc:docMk/>
            <pc:sldMk cId="0" sldId="278"/>
            <ac:spMk id="31" creationId="{48C01B55-0E4D-BB84-EED8-106710D93C38}"/>
          </ac:spMkLst>
        </pc:spChg>
        <pc:spChg chg="add del mod">
          <ac:chgData name="Phạm Thị Thùy Dương" userId="efb3bd2d-43a5-4275-83f3-17aee553e271" providerId="ADAL" clId="{5289B75E-6D31-4566-AEEA-DFBC8CC849C6}" dt="2023-05-16T10:45:09.481" v="1384" actId="478"/>
          <ac:spMkLst>
            <pc:docMk/>
            <pc:sldMk cId="0" sldId="278"/>
            <ac:spMk id="33" creationId="{714639AA-849B-4A96-CC4B-022391C070D3}"/>
          </ac:spMkLst>
        </pc:spChg>
        <pc:spChg chg="add mod">
          <ac:chgData name="Phạm Thị Thùy Dương" userId="efb3bd2d-43a5-4275-83f3-17aee553e271" providerId="ADAL" clId="{5289B75E-6D31-4566-AEEA-DFBC8CC849C6}" dt="2023-05-16T10:48:42.344" v="1407" actId="207"/>
          <ac:spMkLst>
            <pc:docMk/>
            <pc:sldMk cId="0" sldId="278"/>
            <ac:spMk id="38" creationId="{2BE93F37-0DC5-8434-9170-87A34886A9A3}"/>
          </ac:spMkLst>
        </pc:spChg>
        <pc:spChg chg="del">
          <ac:chgData name="Phạm Thị Thùy Dương" userId="efb3bd2d-43a5-4275-83f3-17aee553e271" providerId="ADAL" clId="{5289B75E-6D31-4566-AEEA-DFBC8CC849C6}" dt="2023-05-16T10:45:06.674" v="1381" actId="478"/>
          <ac:spMkLst>
            <pc:docMk/>
            <pc:sldMk cId="0" sldId="278"/>
            <ac:spMk id="866" creationId="{00000000-0000-0000-0000-000000000000}"/>
          </ac:spMkLst>
        </pc:spChg>
        <pc:spChg chg="del">
          <ac:chgData name="Phạm Thị Thùy Dương" userId="efb3bd2d-43a5-4275-83f3-17aee553e271" providerId="ADAL" clId="{5289B75E-6D31-4566-AEEA-DFBC8CC849C6}" dt="2023-05-16T10:45:08.623" v="1383" actId="478"/>
          <ac:spMkLst>
            <pc:docMk/>
            <pc:sldMk cId="0" sldId="278"/>
            <ac:spMk id="867" creationId="{00000000-0000-0000-0000-000000000000}"/>
          </ac:spMkLst>
        </pc:spChg>
        <pc:spChg chg="mod">
          <ac:chgData name="Phạm Thị Thùy Dương" userId="efb3bd2d-43a5-4275-83f3-17aee553e271" providerId="ADAL" clId="{5289B75E-6D31-4566-AEEA-DFBC8CC849C6}" dt="2023-05-16T10:44:02.872" v="1362" actId="1076"/>
          <ac:spMkLst>
            <pc:docMk/>
            <pc:sldMk cId="0" sldId="278"/>
            <ac:spMk id="868" creationId="{00000000-0000-0000-0000-000000000000}"/>
          </ac:spMkLst>
        </pc:spChg>
        <pc:spChg chg="del">
          <ac:chgData name="Phạm Thị Thùy Dương" userId="efb3bd2d-43a5-4275-83f3-17aee553e271" providerId="ADAL" clId="{5289B75E-6D31-4566-AEEA-DFBC8CC849C6}" dt="2023-05-16T10:45:00.456" v="1377" actId="478"/>
          <ac:spMkLst>
            <pc:docMk/>
            <pc:sldMk cId="0" sldId="278"/>
            <ac:spMk id="869" creationId="{00000000-0000-0000-0000-000000000000}"/>
          </ac:spMkLst>
        </pc:spChg>
        <pc:spChg chg="del">
          <ac:chgData name="Phạm Thị Thùy Dương" userId="efb3bd2d-43a5-4275-83f3-17aee553e271" providerId="ADAL" clId="{5289B75E-6D31-4566-AEEA-DFBC8CC849C6}" dt="2023-05-16T10:45:04.648" v="1379" actId="478"/>
          <ac:spMkLst>
            <pc:docMk/>
            <pc:sldMk cId="0" sldId="278"/>
            <ac:spMk id="870" creationId="{00000000-0000-0000-0000-000000000000}"/>
          </ac:spMkLst>
        </pc:spChg>
        <pc:spChg chg="del">
          <ac:chgData name="Phạm Thị Thùy Dương" userId="efb3bd2d-43a5-4275-83f3-17aee553e271" providerId="ADAL" clId="{5289B75E-6D31-4566-AEEA-DFBC8CC849C6}" dt="2023-05-16T10:44:44.169" v="1369" actId="478"/>
          <ac:spMkLst>
            <pc:docMk/>
            <pc:sldMk cId="0" sldId="278"/>
            <ac:spMk id="871" creationId="{00000000-0000-0000-0000-000000000000}"/>
          </ac:spMkLst>
        </pc:spChg>
        <pc:spChg chg="del">
          <ac:chgData name="Phạm Thị Thùy Dương" userId="efb3bd2d-43a5-4275-83f3-17aee553e271" providerId="ADAL" clId="{5289B75E-6D31-4566-AEEA-DFBC8CC849C6}" dt="2023-05-16T10:44:47.262" v="1371" actId="478"/>
          <ac:spMkLst>
            <pc:docMk/>
            <pc:sldMk cId="0" sldId="278"/>
            <ac:spMk id="872" creationId="{00000000-0000-0000-0000-000000000000}"/>
          </ac:spMkLst>
        </pc:spChg>
        <pc:spChg chg="del">
          <ac:chgData name="Phạm Thị Thùy Dương" userId="efb3bd2d-43a5-4275-83f3-17aee553e271" providerId="ADAL" clId="{5289B75E-6D31-4566-AEEA-DFBC8CC849C6}" dt="2023-05-16T10:44:39.415" v="1367" actId="478"/>
          <ac:spMkLst>
            <pc:docMk/>
            <pc:sldMk cId="0" sldId="278"/>
            <ac:spMk id="873" creationId="{00000000-0000-0000-0000-000000000000}"/>
          </ac:spMkLst>
        </pc:spChg>
        <pc:spChg chg="mod">
          <ac:chgData name="Phạm Thị Thùy Dương" userId="efb3bd2d-43a5-4275-83f3-17aee553e271" providerId="ADAL" clId="{5289B75E-6D31-4566-AEEA-DFBC8CC849C6}" dt="2023-05-16T10:49:22.929" v="1409" actId="1076"/>
          <ac:spMkLst>
            <pc:docMk/>
            <pc:sldMk cId="0" sldId="278"/>
            <ac:spMk id="874" creationId="{00000000-0000-0000-0000-000000000000}"/>
          </ac:spMkLst>
        </pc:spChg>
        <pc:grpChg chg="add del mod">
          <ac:chgData name="Phạm Thị Thùy Dương" userId="efb3bd2d-43a5-4275-83f3-17aee553e271" providerId="ADAL" clId="{5289B75E-6D31-4566-AEEA-DFBC8CC849C6}" dt="2023-05-16T10:43:35.108" v="1353"/>
          <ac:grpSpMkLst>
            <pc:docMk/>
            <pc:sldMk cId="0" sldId="278"/>
            <ac:grpSpMk id="2" creationId="{7ECCB1C7-5873-3261-0C9A-B1BA4A50F18E}"/>
          </ac:grpSpMkLst>
        </pc:grpChg>
        <pc:grpChg chg="add del mod">
          <ac:chgData name="Phạm Thị Thùy Dương" userId="efb3bd2d-43a5-4275-83f3-17aee553e271" providerId="ADAL" clId="{5289B75E-6D31-4566-AEEA-DFBC8CC849C6}" dt="2023-05-16T10:43:37.897" v="1355"/>
          <ac:grpSpMkLst>
            <pc:docMk/>
            <pc:sldMk cId="0" sldId="278"/>
            <ac:grpSpMk id="8" creationId="{FBB330BC-46E2-ADAE-EA86-29A7C65FFD99}"/>
          </ac:grpSpMkLst>
        </pc:grpChg>
        <pc:grpChg chg="add mod">
          <ac:chgData name="Phạm Thị Thùy Dương" userId="efb3bd2d-43a5-4275-83f3-17aee553e271" providerId="ADAL" clId="{5289B75E-6D31-4566-AEEA-DFBC8CC849C6}" dt="2023-05-16T10:43:58.054" v="1361" actId="1076"/>
          <ac:grpSpMkLst>
            <pc:docMk/>
            <pc:sldMk cId="0" sldId="278"/>
            <ac:grpSpMk id="14" creationId="{AC7106B6-373E-2F61-E2C6-4B53712A435B}"/>
          </ac:grpSpMkLst>
        </pc:grpChg>
        <pc:picChg chg="add mod">
          <ac:chgData name="Phạm Thị Thùy Dương" userId="efb3bd2d-43a5-4275-83f3-17aee553e271" providerId="ADAL" clId="{5289B75E-6D31-4566-AEEA-DFBC8CC849C6}" dt="2023-05-24T13:18:30.509" v="3662" actId="27614"/>
          <ac:picMkLst>
            <pc:docMk/>
            <pc:sldMk cId="0" sldId="278"/>
            <ac:picMk id="3" creationId="{60781DE6-E174-37FC-091C-C8CD32FB348C}"/>
          </ac:picMkLst>
        </pc:picChg>
        <pc:picChg chg="add del mod">
          <ac:chgData name="Phạm Thị Thùy Dương" userId="efb3bd2d-43a5-4275-83f3-17aee553e271" providerId="ADAL" clId="{5289B75E-6D31-4566-AEEA-DFBC8CC849C6}" dt="2023-05-23T15:01:05.744" v="3617" actId="478"/>
          <ac:picMkLst>
            <pc:docMk/>
            <pc:sldMk cId="0" sldId="278"/>
            <ac:picMk id="3" creationId="{8DAF48C6-4BBB-AC1C-DB27-6AF2C9298E26}"/>
          </ac:picMkLst>
        </pc:picChg>
        <pc:picChg chg="add del mod">
          <ac:chgData name="Phạm Thị Thùy Dương" userId="efb3bd2d-43a5-4275-83f3-17aee553e271" providerId="ADAL" clId="{5289B75E-6D31-4566-AEEA-DFBC8CC849C6}" dt="2023-05-24T13:18:18.756" v="3659" actId="478"/>
          <ac:picMkLst>
            <pc:docMk/>
            <pc:sldMk cId="0" sldId="278"/>
            <ac:picMk id="4" creationId="{34655651-94F5-6425-1E40-9E7E14B4CE2F}"/>
          </ac:picMkLst>
        </pc:picChg>
        <pc:picChg chg="add del mod">
          <ac:chgData name="Phạm Thị Thùy Dương" userId="efb3bd2d-43a5-4275-83f3-17aee553e271" providerId="ADAL" clId="{5289B75E-6D31-4566-AEEA-DFBC8CC849C6}" dt="2023-05-16T10:45:37.197" v="1392" actId="478"/>
          <ac:picMkLst>
            <pc:docMk/>
            <pc:sldMk cId="0" sldId="278"/>
            <ac:picMk id="34" creationId="{A00519A5-81EF-AB16-C19C-394F1EACAB80}"/>
          </ac:picMkLst>
        </pc:picChg>
        <pc:picChg chg="add del mod">
          <ac:chgData name="Phạm Thị Thùy Dương" userId="efb3bd2d-43a5-4275-83f3-17aee553e271" providerId="ADAL" clId="{5289B75E-6D31-4566-AEEA-DFBC8CC849C6}" dt="2023-05-18T03:14:18.691" v="3586" actId="478"/>
          <ac:picMkLst>
            <pc:docMk/>
            <pc:sldMk cId="0" sldId="278"/>
            <ac:picMk id="36" creationId="{D5CF7343-E242-368A-1BE9-993CED701FDF}"/>
          </ac:picMkLst>
        </pc:picChg>
        <pc:cxnChg chg="mod">
          <ac:chgData name="Phạm Thị Thùy Dương" userId="efb3bd2d-43a5-4275-83f3-17aee553e271" providerId="ADAL" clId="{5289B75E-6D31-4566-AEEA-DFBC8CC849C6}" dt="2023-05-16T10:44:08.421" v="1363" actId="1076"/>
          <ac:cxnSpMkLst>
            <pc:docMk/>
            <pc:sldMk cId="0" sldId="278"/>
            <ac:cxnSpMk id="875" creationId="{00000000-0000-0000-0000-000000000000}"/>
          </ac:cxnSpMkLst>
        </pc:cxnChg>
      </pc:sldChg>
      <pc:sldChg chg="del">
        <pc:chgData name="Phạm Thị Thùy Dương" userId="efb3bd2d-43a5-4275-83f3-17aee553e271" providerId="ADAL" clId="{5289B75E-6D31-4566-AEEA-DFBC8CC849C6}" dt="2023-05-16T07:02:58.287" v="141" actId="47"/>
        <pc:sldMkLst>
          <pc:docMk/>
          <pc:sldMk cId="0" sldId="279"/>
        </pc:sldMkLst>
      </pc:sldChg>
      <pc:sldChg chg="del">
        <pc:chgData name="Phạm Thị Thùy Dương" userId="efb3bd2d-43a5-4275-83f3-17aee553e271" providerId="ADAL" clId="{5289B75E-6D31-4566-AEEA-DFBC8CC849C6}" dt="2023-05-16T07:02:58.705" v="142" actId="47"/>
        <pc:sldMkLst>
          <pc:docMk/>
          <pc:sldMk cId="0" sldId="280"/>
        </pc:sldMkLst>
      </pc:sldChg>
      <pc:sldChg chg="del">
        <pc:chgData name="Phạm Thị Thùy Dương" userId="efb3bd2d-43a5-4275-83f3-17aee553e271" providerId="ADAL" clId="{5289B75E-6D31-4566-AEEA-DFBC8CC849C6}" dt="2023-05-16T07:02:58.918" v="143" actId="47"/>
        <pc:sldMkLst>
          <pc:docMk/>
          <pc:sldMk cId="0" sldId="281"/>
        </pc:sldMkLst>
      </pc:sldChg>
      <pc:sldChg chg="del">
        <pc:chgData name="Phạm Thị Thùy Dương" userId="efb3bd2d-43a5-4275-83f3-17aee553e271" providerId="ADAL" clId="{5289B75E-6D31-4566-AEEA-DFBC8CC849C6}" dt="2023-05-16T07:02:59.188" v="144" actId="47"/>
        <pc:sldMkLst>
          <pc:docMk/>
          <pc:sldMk cId="0" sldId="282"/>
        </pc:sldMkLst>
      </pc:sldChg>
      <pc:sldChg chg="delSp add del mod">
        <pc:chgData name="Phạm Thị Thùy Dương" userId="efb3bd2d-43a5-4275-83f3-17aee553e271" providerId="ADAL" clId="{5289B75E-6D31-4566-AEEA-DFBC8CC849C6}" dt="2023-05-16T10:42:14.242" v="1304" actId="47"/>
        <pc:sldMkLst>
          <pc:docMk/>
          <pc:sldMk cId="0" sldId="283"/>
        </pc:sldMkLst>
        <pc:spChg chg="del">
          <ac:chgData name="Phạm Thị Thùy Dương" userId="efb3bd2d-43a5-4275-83f3-17aee553e271" providerId="ADAL" clId="{5289B75E-6D31-4566-AEEA-DFBC8CC849C6}" dt="2023-05-16T10:40:29.016" v="1253" actId="478"/>
          <ac:spMkLst>
            <pc:docMk/>
            <pc:sldMk cId="0" sldId="283"/>
            <ac:spMk id="2639" creationId="{00000000-0000-0000-0000-000000000000}"/>
          </ac:spMkLst>
        </pc:spChg>
        <pc:grpChg chg="del">
          <ac:chgData name="Phạm Thị Thùy Dương" userId="efb3bd2d-43a5-4275-83f3-17aee553e271" providerId="ADAL" clId="{5289B75E-6D31-4566-AEEA-DFBC8CC849C6}" dt="2023-05-16T10:40:29.696" v="1254" actId="478"/>
          <ac:grpSpMkLst>
            <pc:docMk/>
            <pc:sldMk cId="0" sldId="283"/>
            <ac:grpSpMk id="2640" creationId="{00000000-0000-0000-0000-000000000000}"/>
          </ac:grpSpMkLst>
        </pc:grpChg>
        <pc:grpChg chg="del">
          <ac:chgData name="Phạm Thị Thùy Dương" userId="efb3bd2d-43a5-4275-83f3-17aee553e271" providerId="ADAL" clId="{5289B75E-6D31-4566-AEEA-DFBC8CC849C6}" dt="2023-05-16T10:40:30.198" v="1255" actId="478"/>
          <ac:grpSpMkLst>
            <pc:docMk/>
            <pc:sldMk cId="0" sldId="283"/>
            <ac:grpSpMk id="2645" creationId="{00000000-0000-0000-0000-000000000000}"/>
          </ac:grpSpMkLst>
        </pc:grpChg>
      </pc:sldChg>
      <pc:sldChg chg="del">
        <pc:chgData name="Phạm Thị Thùy Dương" userId="efb3bd2d-43a5-4275-83f3-17aee553e271" providerId="ADAL" clId="{5289B75E-6D31-4566-AEEA-DFBC8CC849C6}" dt="2023-05-16T07:02:59.441" v="146" actId="47"/>
        <pc:sldMkLst>
          <pc:docMk/>
          <pc:sldMk cId="0" sldId="284"/>
        </pc:sldMkLst>
      </pc:sldChg>
      <pc:sldChg chg="del">
        <pc:chgData name="Phạm Thị Thùy Dương" userId="efb3bd2d-43a5-4275-83f3-17aee553e271" providerId="ADAL" clId="{5289B75E-6D31-4566-AEEA-DFBC8CC849C6}" dt="2023-05-16T07:02:59.803" v="147" actId="47"/>
        <pc:sldMkLst>
          <pc:docMk/>
          <pc:sldMk cId="0" sldId="285"/>
        </pc:sldMkLst>
      </pc:sldChg>
      <pc:sldChg chg="del">
        <pc:chgData name="Phạm Thị Thùy Dương" userId="efb3bd2d-43a5-4275-83f3-17aee553e271" providerId="ADAL" clId="{5289B75E-6D31-4566-AEEA-DFBC8CC849C6}" dt="2023-05-16T07:03:00.119" v="148" actId="47"/>
        <pc:sldMkLst>
          <pc:docMk/>
          <pc:sldMk cId="0" sldId="286"/>
        </pc:sldMkLst>
      </pc:sldChg>
      <pc:sldChg chg="del">
        <pc:chgData name="Phạm Thị Thùy Dương" userId="efb3bd2d-43a5-4275-83f3-17aee553e271" providerId="ADAL" clId="{5289B75E-6D31-4566-AEEA-DFBC8CC849C6}" dt="2023-05-16T07:03:00.585" v="149" actId="47"/>
        <pc:sldMkLst>
          <pc:docMk/>
          <pc:sldMk cId="0" sldId="287"/>
        </pc:sldMkLst>
      </pc:sldChg>
      <pc:sldChg chg="del">
        <pc:chgData name="Phạm Thị Thùy Dương" userId="efb3bd2d-43a5-4275-83f3-17aee553e271" providerId="ADAL" clId="{5289B75E-6D31-4566-AEEA-DFBC8CC849C6}" dt="2023-05-16T07:03:00.999" v="150" actId="47"/>
        <pc:sldMkLst>
          <pc:docMk/>
          <pc:sldMk cId="0" sldId="288"/>
        </pc:sldMkLst>
      </pc:sldChg>
      <pc:sldChg chg="del">
        <pc:chgData name="Phạm Thị Thùy Dương" userId="efb3bd2d-43a5-4275-83f3-17aee553e271" providerId="ADAL" clId="{5289B75E-6D31-4566-AEEA-DFBC8CC849C6}" dt="2023-05-16T07:03:01.450" v="151" actId="47"/>
        <pc:sldMkLst>
          <pc:docMk/>
          <pc:sldMk cId="0" sldId="289"/>
        </pc:sldMkLst>
      </pc:sldChg>
      <pc:sldChg chg="del">
        <pc:chgData name="Phạm Thị Thùy Dương" userId="efb3bd2d-43a5-4275-83f3-17aee553e271" providerId="ADAL" clId="{5289B75E-6D31-4566-AEEA-DFBC8CC849C6}" dt="2023-05-16T07:03:01.883" v="152" actId="47"/>
        <pc:sldMkLst>
          <pc:docMk/>
          <pc:sldMk cId="0" sldId="290"/>
        </pc:sldMkLst>
      </pc:sldChg>
      <pc:sldChg chg="add del">
        <pc:chgData name="Phạm Thị Thùy Dương" userId="efb3bd2d-43a5-4275-83f3-17aee553e271" providerId="ADAL" clId="{5289B75E-6D31-4566-AEEA-DFBC8CC849C6}" dt="2023-05-16T08:59:49.500" v="177" actId="47"/>
        <pc:sldMkLst>
          <pc:docMk/>
          <pc:sldMk cId="0" sldId="291"/>
        </pc:sldMkLst>
      </pc:sldChg>
      <pc:sldChg chg="del">
        <pc:chgData name="Phạm Thị Thùy Dương" userId="efb3bd2d-43a5-4275-83f3-17aee553e271" providerId="ADAL" clId="{5289B75E-6D31-4566-AEEA-DFBC8CC849C6}" dt="2023-05-16T07:03:02.487" v="154" actId="47"/>
        <pc:sldMkLst>
          <pc:docMk/>
          <pc:sldMk cId="0" sldId="292"/>
        </pc:sldMkLst>
      </pc:sldChg>
      <pc:sldChg chg="new del">
        <pc:chgData name="Phạm Thị Thùy Dương" userId="efb3bd2d-43a5-4275-83f3-17aee553e271" providerId="ADAL" clId="{5289B75E-6D31-4566-AEEA-DFBC8CC849C6}" dt="2023-05-16T08:54:18.978" v="172" actId="47"/>
        <pc:sldMkLst>
          <pc:docMk/>
          <pc:sldMk cId="3965560693" sldId="292"/>
        </pc:sldMkLst>
      </pc:sldChg>
      <pc:sldChg chg="del modTransition">
        <pc:chgData name="Phạm Thị Thùy Dương" userId="efb3bd2d-43a5-4275-83f3-17aee553e271" providerId="ADAL" clId="{5289B75E-6D31-4566-AEEA-DFBC8CC849C6}" dt="2023-05-17T06:20:52.544" v="2601"/>
        <pc:sldMkLst>
          <pc:docMk/>
          <pc:sldMk cId="2395235917" sldId="293"/>
        </pc:sldMkLst>
        <pc:spChg chg="add mod">
          <ac:chgData name="Phạm Thị Thùy Dương" userId="efb3bd2d-43a5-4275-83f3-17aee553e271" providerId="ADAL" clId="{5289B75E-6D31-4566-AEEA-DFBC8CC849C6}" dt="2023-05-16T09:00:21.934" v="193" actId="1076"/>
          <ac:spMkLst>
            <pc:docMk/>
            <pc:sldMk cId="2395235917" sldId="293"/>
            <ac:spMk id="2" creationId="{695DC5E6-E60C-914F-9C29-25DE0E452B8E}"/>
          </ac:spMkLst>
        </pc:spChg>
        <pc:spChg chg="add del mod">
          <ac:chgData name="Phạm Thị Thùy Dương" userId="efb3bd2d-43a5-4275-83f3-17aee553e271" providerId="ADAL" clId="{5289B75E-6D31-4566-AEEA-DFBC8CC849C6}" dt="2023-05-16T09:00:01.777" v="181" actId="21"/>
          <ac:spMkLst>
            <pc:docMk/>
            <pc:sldMk cId="2395235917" sldId="293"/>
            <ac:spMk id="6" creationId="{E1040D61-54E4-C68C-681E-48559FF4F429}"/>
          </ac:spMkLst>
        </pc:spChg>
        <pc:spChg chg="add mod">
          <ac:chgData name="Phạm Thị Thùy Dương" userId="efb3bd2d-43a5-4275-83f3-17aee553e271" providerId="ADAL" clId="{5289B75E-6D31-4566-AEEA-DFBC8CC849C6}" dt="2023-05-16T09:01:50.738" v="244" actId="1076"/>
          <ac:spMkLst>
            <pc:docMk/>
            <pc:sldMk cId="2395235917" sldId="293"/>
            <ac:spMk id="7" creationId="{24978BA3-F865-FCF9-3B3C-B360D8BF4D93}"/>
          </ac:spMkLst>
        </pc:spChg>
        <pc:spChg chg="add mod">
          <ac:chgData name="Phạm Thị Thùy Dương" userId="efb3bd2d-43a5-4275-83f3-17aee553e271" providerId="ADAL" clId="{5289B75E-6D31-4566-AEEA-DFBC8CC849C6}" dt="2023-05-16T09:02:11.831" v="297" actId="255"/>
          <ac:spMkLst>
            <pc:docMk/>
            <pc:sldMk cId="2395235917" sldId="293"/>
            <ac:spMk id="8" creationId="{9B764A4C-874B-3E88-CB38-14D4FC4B79D2}"/>
          </ac:spMkLst>
        </pc:spChg>
        <pc:spChg chg="add mod">
          <ac:chgData name="Phạm Thị Thùy Dương" userId="efb3bd2d-43a5-4275-83f3-17aee553e271" providerId="ADAL" clId="{5289B75E-6D31-4566-AEEA-DFBC8CC849C6}" dt="2023-05-16T09:02:27.238" v="301" actId="1076"/>
          <ac:spMkLst>
            <pc:docMk/>
            <pc:sldMk cId="2395235917" sldId="293"/>
            <ac:spMk id="9" creationId="{E5222EE3-BF4B-9104-922F-0B6DB950A9DA}"/>
          </ac:spMkLst>
        </pc:spChg>
        <pc:spChg chg="add mod">
          <ac:chgData name="Phạm Thị Thùy Dương" userId="efb3bd2d-43a5-4275-83f3-17aee553e271" providerId="ADAL" clId="{5289B75E-6D31-4566-AEEA-DFBC8CC849C6}" dt="2023-05-16T09:02:35.856" v="303" actId="1076"/>
          <ac:spMkLst>
            <pc:docMk/>
            <pc:sldMk cId="2395235917" sldId="293"/>
            <ac:spMk id="10" creationId="{6821001D-F1D6-4AA1-3E79-477D20B5FD39}"/>
          </ac:spMkLst>
        </pc:spChg>
        <pc:spChg chg="add del mod">
          <ac:chgData name="Phạm Thị Thùy Dương" userId="efb3bd2d-43a5-4275-83f3-17aee553e271" providerId="ADAL" clId="{5289B75E-6D31-4566-AEEA-DFBC8CC849C6}" dt="2023-05-16T09:02:39.374" v="305"/>
          <ac:spMkLst>
            <pc:docMk/>
            <pc:sldMk cId="2395235917" sldId="293"/>
            <ac:spMk id="11" creationId="{694F57F7-20E4-9A38-1A9E-DB69F3B5CE22}"/>
          </ac:spMkLst>
        </pc:spChg>
        <pc:spChg chg="add mod">
          <ac:chgData name="Phạm Thị Thùy Dương" userId="efb3bd2d-43a5-4275-83f3-17aee553e271" providerId="ADAL" clId="{5289B75E-6D31-4566-AEEA-DFBC8CC849C6}" dt="2023-05-16T09:02:54.319" v="317" actId="20577"/>
          <ac:spMkLst>
            <pc:docMk/>
            <pc:sldMk cId="2395235917" sldId="293"/>
            <ac:spMk id="12" creationId="{8D6BA294-016D-7CB3-0C2F-345E7013F591}"/>
          </ac:spMkLst>
        </pc:spChg>
        <pc:spChg chg="add mod">
          <ac:chgData name="Phạm Thị Thùy Dương" userId="efb3bd2d-43a5-4275-83f3-17aee553e271" providerId="ADAL" clId="{5289B75E-6D31-4566-AEEA-DFBC8CC849C6}" dt="2023-05-16T09:02:59.896" v="325" actId="20577"/>
          <ac:spMkLst>
            <pc:docMk/>
            <pc:sldMk cId="2395235917" sldId="293"/>
            <ac:spMk id="13" creationId="{638EDF85-929E-607E-E6F0-A2A4B1806318}"/>
          </ac:spMkLst>
        </pc:spChg>
        <pc:picChg chg="add mod">
          <ac:chgData name="Phạm Thị Thùy Dương" userId="efb3bd2d-43a5-4275-83f3-17aee553e271" providerId="ADAL" clId="{5289B75E-6D31-4566-AEEA-DFBC8CC849C6}" dt="2023-05-16T08:54:29.925" v="174"/>
          <ac:picMkLst>
            <pc:docMk/>
            <pc:sldMk cId="2395235917" sldId="293"/>
            <ac:picMk id="3" creationId="{267C2EC4-3713-3E20-E053-D12233006BF4}"/>
          </ac:picMkLst>
        </pc:picChg>
        <pc:picChg chg="add mod">
          <ac:chgData name="Phạm Thị Thùy Dương" userId="efb3bd2d-43a5-4275-83f3-17aee553e271" providerId="ADAL" clId="{5289B75E-6D31-4566-AEEA-DFBC8CC849C6}" dt="2023-05-16T08:54:34.204" v="175"/>
          <ac:picMkLst>
            <pc:docMk/>
            <pc:sldMk cId="2395235917" sldId="293"/>
            <ac:picMk id="4" creationId="{F831415D-1EBB-FB3C-6E7A-0975317BE948}"/>
          </ac:picMkLst>
        </pc:picChg>
        <pc:picChg chg="add mod">
          <ac:chgData name="Phạm Thị Thùy Dương" userId="efb3bd2d-43a5-4275-83f3-17aee553e271" providerId="ADAL" clId="{5289B75E-6D31-4566-AEEA-DFBC8CC849C6}" dt="2023-05-16T08:54:37.511" v="176"/>
          <ac:picMkLst>
            <pc:docMk/>
            <pc:sldMk cId="2395235917" sldId="293"/>
            <ac:picMk id="5" creationId="{DDF59F6A-E1F0-7B34-2C00-AD93C3D42391}"/>
          </ac:picMkLst>
        </pc:picChg>
      </pc:sldChg>
      <pc:sldChg chg="addSp delSp modSp add del mod modTransition modAnim">
        <pc:chgData name="Phạm Thị Thùy Dương" userId="efb3bd2d-43a5-4275-83f3-17aee553e271" providerId="ADAL" clId="{5289B75E-6D31-4566-AEEA-DFBC8CC849C6}" dt="2023-05-24T13:24:57.464" v="3757" actId="20577"/>
        <pc:sldMkLst>
          <pc:docMk/>
          <pc:sldMk cId="0" sldId="294"/>
        </pc:sldMkLst>
        <pc:spChg chg="add del mod">
          <ac:chgData name="Phạm Thị Thùy Dương" userId="efb3bd2d-43a5-4275-83f3-17aee553e271" providerId="ADAL" clId="{5289B75E-6D31-4566-AEEA-DFBC8CC849C6}" dt="2023-05-16T09:37:42.458" v="899" actId="478"/>
          <ac:spMkLst>
            <pc:docMk/>
            <pc:sldMk cId="0" sldId="294"/>
            <ac:spMk id="3" creationId="{768F43BF-D864-8BC1-22D7-6165191E9624}"/>
          </ac:spMkLst>
        </pc:spChg>
        <pc:spChg chg="add del">
          <ac:chgData name="Phạm Thị Thùy Dương" userId="efb3bd2d-43a5-4275-83f3-17aee553e271" providerId="ADAL" clId="{5289B75E-6D31-4566-AEEA-DFBC8CC849C6}" dt="2023-05-16T09:37:42.147" v="898" actId="22"/>
          <ac:spMkLst>
            <pc:docMk/>
            <pc:sldMk cId="0" sldId="294"/>
            <ac:spMk id="5" creationId="{B551E311-0A88-8C3C-3863-803A54BB36BE}"/>
          </ac:spMkLst>
        </pc:spChg>
        <pc:spChg chg="mod">
          <ac:chgData name="Phạm Thị Thùy Dương" userId="efb3bd2d-43a5-4275-83f3-17aee553e271" providerId="ADAL" clId="{5289B75E-6D31-4566-AEEA-DFBC8CC849C6}" dt="2023-05-17T15:44:23.745" v="3201" actId="20577"/>
          <ac:spMkLst>
            <pc:docMk/>
            <pc:sldMk cId="0" sldId="294"/>
            <ac:spMk id="340" creationId="{00000000-0000-0000-0000-000000000000}"/>
          </ac:spMkLst>
        </pc:spChg>
        <pc:spChg chg="add del mod">
          <ac:chgData name="Phạm Thị Thùy Dương" userId="efb3bd2d-43a5-4275-83f3-17aee553e271" providerId="ADAL" clId="{5289B75E-6D31-4566-AEEA-DFBC8CC849C6}" dt="2023-05-24T13:24:57.464" v="3757" actId="20577"/>
          <ac:spMkLst>
            <pc:docMk/>
            <pc:sldMk cId="0" sldId="294"/>
            <ac:spMk id="341" creationId="{00000000-0000-0000-0000-000000000000}"/>
          </ac:spMkLst>
        </pc:spChg>
        <pc:picChg chg="add mod">
          <ac:chgData name="Phạm Thị Thùy Dương" userId="efb3bd2d-43a5-4275-83f3-17aee553e271" providerId="ADAL" clId="{5289B75E-6D31-4566-AEEA-DFBC8CC849C6}" dt="2023-05-16T09:41:02.321" v="924" actId="1076"/>
          <ac:picMkLst>
            <pc:docMk/>
            <pc:sldMk cId="0" sldId="294"/>
            <ac:picMk id="6" creationId="{1A6821FD-9805-9EA1-1D1E-6CDA7ED32AC5}"/>
          </ac:picMkLst>
        </pc:picChg>
        <pc:picChg chg="del">
          <ac:chgData name="Phạm Thị Thùy Dương" userId="efb3bd2d-43a5-4275-83f3-17aee553e271" providerId="ADAL" clId="{5289B75E-6D31-4566-AEEA-DFBC8CC849C6}" dt="2023-05-16T09:35:52.449" v="622" actId="478"/>
          <ac:picMkLst>
            <pc:docMk/>
            <pc:sldMk cId="0" sldId="294"/>
            <ac:picMk id="342" creationId="{00000000-0000-0000-0000-000000000000}"/>
          </ac:picMkLst>
        </pc:picChg>
        <pc:picChg chg="add mod">
          <ac:chgData name="Phạm Thị Thùy Dương" userId="efb3bd2d-43a5-4275-83f3-17aee553e271" providerId="ADAL" clId="{5289B75E-6D31-4566-AEEA-DFBC8CC849C6}" dt="2023-05-16T09:39:34.435" v="915" actId="1076"/>
          <ac:picMkLst>
            <pc:docMk/>
            <pc:sldMk cId="0" sldId="294"/>
            <ac:picMk id="2050" creationId="{9194AA42-0652-8765-AC30-D754D9A1F838}"/>
          </ac:picMkLst>
        </pc:picChg>
        <pc:picChg chg="add mod">
          <ac:chgData name="Phạm Thị Thùy Dương" userId="efb3bd2d-43a5-4275-83f3-17aee553e271" providerId="ADAL" clId="{5289B75E-6D31-4566-AEEA-DFBC8CC849C6}" dt="2023-05-16T09:40:13.664" v="922" actId="1076"/>
          <ac:picMkLst>
            <pc:docMk/>
            <pc:sldMk cId="0" sldId="294"/>
            <ac:picMk id="2052" creationId="{122967E9-DFA7-4DB6-ACE8-B55CEE98022A}"/>
          </ac:picMkLst>
        </pc:picChg>
        <pc:cxnChg chg="mod">
          <ac:chgData name="Phạm Thị Thùy Dương" userId="efb3bd2d-43a5-4275-83f3-17aee553e271" providerId="ADAL" clId="{5289B75E-6D31-4566-AEEA-DFBC8CC849C6}" dt="2023-05-17T07:46:36.308" v="2765" actId="1038"/>
          <ac:cxnSpMkLst>
            <pc:docMk/>
            <pc:sldMk cId="0" sldId="294"/>
            <ac:cxnSpMk id="343" creationId="{00000000-0000-0000-0000-000000000000}"/>
          </ac:cxnSpMkLst>
        </pc:cxnChg>
      </pc:sldChg>
      <pc:sldChg chg="modSp add mod ord modTransition">
        <pc:chgData name="Phạm Thị Thùy Dương" userId="efb3bd2d-43a5-4275-83f3-17aee553e271" providerId="ADAL" clId="{5289B75E-6D31-4566-AEEA-DFBC8CC849C6}" dt="2023-05-17T20:25:24.675" v="3258"/>
        <pc:sldMkLst>
          <pc:docMk/>
          <pc:sldMk cId="2673917234" sldId="295"/>
        </pc:sldMkLst>
        <pc:spChg chg="mod">
          <ac:chgData name="Phạm Thị Thùy Dương" userId="efb3bd2d-43a5-4275-83f3-17aee553e271" providerId="ADAL" clId="{5289B75E-6D31-4566-AEEA-DFBC8CC849C6}" dt="2023-05-16T10:07:30.364" v="1040" actId="1076"/>
          <ac:spMkLst>
            <pc:docMk/>
            <pc:sldMk cId="2673917234" sldId="295"/>
            <ac:spMk id="330" creationId="{00000000-0000-0000-0000-000000000000}"/>
          </ac:spMkLst>
        </pc:spChg>
        <pc:spChg chg="mod">
          <ac:chgData name="Phạm Thị Thùy Dương" userId="efb3bd2d-43a5-4275-83f3-17aee553e271" providerId="ADAL" clId="{5289B75E-6D31-4566-AEEA-DFBC8CC849C6}" dt="2023-05-16T14:36:45.797" v="2402" actId="14100"/>
          <ac:spMkLst>
            <pc:docMk/>
            <pc:sldMk cId="2673917234" sldId="295"/>
            <ac:spMk id="331" creationId="{00000000-0000-0000-0000-000000000000}"/>
          </ac:spMkLst>
        </pc:spChg>
      </pc:sldChg>
      <pc:sldChg chg="new del">
        <pc:chgData name="Phạm Thị Thùy Dương" userId="efb3bd2d-43a5-4275-83f3-17aee553e271" providerId="ADAL" clId="{5289B75E-6D31-4566-AEEA-DFBC8CC849C6}" dt="2023-05-16T10:40:00.916" v="1251" actId="47"/>
        <pc:sldMkLst>
          <pc:docMk/>
          <pc:sldMk cId="3092715202" sldId="296"/>
        </pc:sldMkLst>
      </pc:sldChg>
      <pc:sldChg chg="addSp delSp modSp new mod">
        <pc:chgData name="Phạm Thị Thùy Dương" userId="efb3bd2d-43a5-4275-83f3-17aee553e271" providerId="ADAL" clId="{5289B75E-6D31-4566-AEEA-DFBC8CC849C6}" dt="2023-05-16T14:34:06.544" v="2372" actId="1076"/>
        <pc:sldMkLst>
          <pc:docMk/>
          <pc:sldMk cId="3541891396" sldId="296"/>
        </pc:sldMkLst>
        <pc:spChg chg="del">
          <ac:chgData name="Phạm Thị Thùy Dương" userId="efb3bd2d-43a5-4275-83f3-17aee553e271" providerId="ADAL" clId="{5289B75E-6D31-4566-AEEA-DFBC8CC849C6}" dt="2023-05-16T10:41:02.083" v="1288" actId="478"/>
          <ac:spMkLst>
            <pc:docMk/>
            <pc:sldMk cId="3541891396" sldId="296"/>
            <ac:spMk id="2" creationId="{FB50E0A0-13B5-93E6-B86D-4621B3CAF3D4}"/>
          </ac:spMkLst>
        </pc:spChg>
        <pc:spChg chg="del">
          <ac:chgData name="Phạm Thị Thùy Dương" userId="efb3bd2d-43a5-4275-83f3-17aee553e271" providerId="ADAL" clId="{5289B75E-6D31-4566-AEEA-DFBC8CC849C6}" dt="2023-05-16T10:41:04.911" v="1290" actId="478"/>
          <ac:spMkLst>
            <pc:docMk/>
            <pc:sldMk cId="3541891396" sldId="296"/>
            <ac:spMk id="3" creationId="{A12C6571-1A06-B163-35DE-3D43657CE578}"/>
          </ac:spMkLst>
        </pc:spChg>
        <pc:spChg chg="del">
          <ac:chgData name="Phạm Thị Thùy Dương" userId="efb3bd2d-43a5-4275-83f3-17aee553e271" providerId="ADAL" clId="{5289B75E-6D31-4566-AEEA-DFBC8CC849C6}" dt="2023-05-16T10:41:06.250" v="1291" actId="478"/>
          <ac:spMkLst>
            <pc:docMk/>
            <pc:sldMk cId="3541891396" sldId="296"/>
            <ac:spMk id="4" creationId="{B9567B59-ED9F-A120-C123-960237CF75B7}"/>
          </ac:spMkLst>
        </pc:spChg>
        <pc:spChg chg="mod">
          <ac:chgData name="Phạm Thị Thùy Dương" userId="efb3bd2d-43a5-4275-83f3-17aee553e271" providerId="ADAL" clId="{5289B75E-6D31-4566-AEEA-DFBC8CC849C6}" dt="2023-05-16T14:34:06.544" v="2372" actId="1076"/>
          <ac:spMkLst>
            <pc:docMk/>
            <pc:sldMk cId="3541891396" sldId="296"/>
            <ac:spMk id="5" creationId="{A8EE82E3-6999-0008-3323-E2944BFB5634}"/>
          </ac:spMkLst>
        </pc:spChg>
        <pc:spChg chg="del">
          <ac:chgData name="Phạm Thị Thùy Dương" userId="efb3bd2d-43a5-4275-83f3-17aee553e271" providerId="ADAL" clId="{5289B75E-6D31-4566-AEEA-DFBC8CC849C6}" dt="2023-05-16T10:41:00.533" v="1287" actId="478"/>
          <ac:spMkLst>
            <pc:docMk/>
            <pc:sldMk cId="3541891396" sldId="296"/>
            <ac:spMk id="6" creationId="{C40D9253-0D56-F150-F73E-7459503856B7}"/>
          </ac:spMkLst>
        </pc:spChg>
        <pc:spChg chg="del">
          <ac:chgData name="Phạm Thị Thùy Dương" userId="efb3bd2d-43a5-4275-83f3-17aee553e271" providerId="ADAL" clId="{5289B75E-6D31-4566-AEEA-DFBC8CC849C6}" dt="2023-05-16T10:41:03.542" v="1289" actId="478"/>
          <ac:spMkLst>
            <pc:docMk/>
            <pc:sldMk cId="3541891396" sldId="296"/>
            <ac:spMk id="7" creationId="{4757CF10-DC2C-5FD0-20FB-832B2E3C47D7}"/>
          </ac:spMkLst>
        </pc:spChg>
        <pc:spChg chg="del">
          <ac:chgData name="Phạm Thị Thùy Dương" userId="efb3bd2d-43a5-4275-83f3-17aee553e271" providerId="ADAL" clId="{5289B75E-6D31-4566-AEEA-DFBC8CC849C6}" dt="2023-05-16T10:41:07.275" v="1292" actId="478"/>
          <ac:spMkLst>
            <pc:docMk/>
            <pc:sldMk cId="3541891396" sldId="296"/>
            <ac:spMk id="8" creationId="{6394483C-F81F-267A-8954-3C1658976C66}"/>
          </ac:spMkLst>
        </pc:spChg>
        <pc:picChg chg="add del mod">
          <ac:chgData name="Phạm Thị Thùy Dương" userId="efb3bd2d-43a5-4275-83f3-17aee553e271" providerId="ADAL" clId="{5289B75E-6D31-4566-AEEA-DFBC8CC849C6}" dt="2023-05-16T10:41:42.333" v="1298" actId="478"/>
          <ac:picMkLst>
            <pc:docMk/>
            <pc:sldMk cId="3541891396" sldId="296"/>
            <ac:picMk id="9" creationId="{EF20C1DB-F9DE-1609-04AF-E3E4F046457D}"/>
          </ac:picMkLst>
        </pc:picChg>
        <pc:picChg chg="add mod">
          <ac:chgData name="Phạm Thị Thùy Dương" userId="efb3bd2d-43a5-4275-83f3-17aee553e271" providerId="ADAL" clId="{5289B75E-6D31-4566-AEEA-DFBC8CC849C6}" dt="2023-05-16T10:41:47.092" v="1301" actId="1076"/>
          <ac:picMkLst>
            <pc:docMk/>
            <pc:sldMk cId="3541891396" sldId="296"/>
            <ac:picMk id="10" creationId="{D5DF4753-127C-D719-86B1-188F4483A76F}"/>
          </ac:picMkLst>
        </pc:picChg>
        <pc:picChg chg="add mod">
          <ac:chgData name="Phạm Thị Thùy Dương" userId="efb3bd2d-43a5-4275-83f3-17aee553e271" providerId="ADAL" clId="{5289B75E-6D31-4566-AEEA-DFBC8CC849C6}" dt="2023-05-16T10:42:08.632" v="1303" actId="1076"/>
          <ac:picMkLst>
            <pc:docMk/>
            <pc:sldMk cId="3541891396" sldId="296"/>
            <ac:picMk id="11" creationId="{306FF04A-D747-2C02-5944-3AB31175DAB6}"/>
          </ac:picMkLst>
        </pc:picChg>
      </pc:sldChg>
      <pc:sldChg chg="modSp add del mod modTransition">
        <pc:chgData name="Phạm Thị Thùy Dương" userId="efb3bd2d-43a5-4275-83f3-17aee553e271" providerId="ADAL" clId="{5289B75E-6D31-4566-AEEA-DFBC8CC849C6}" dt="2023-05-24T13:19:15.648" v="3748" actId="20577"/>
        <pc:sldMkLst>
          <pc:docMk/>
          <pc:sldMk cId="638950592" sldId="297"/>
        </pc:sldMkLst>
        <pc:spChg chg="mod">
          <ac:chgData name="Phạm Thị Thùy Dương" userId="efb3bd2d-43a5-4275-83f3-17aee553e271" providerId="ADAL" clId="{5289B75E-6D31-4566-AEEA-DFBC8CC849C6}" dt="2023-05-24T13:19:05.102" v="3718" actId="20577"/>
          <ac:spMkLst>
            <pc:docMk/>
            <pc:sldMk cId="638950592" sldId="297"/>
            <ac:spMk id="838" creationId="{00000000-0000-0000-0000-000000000000}"/>
          </ac:spMkLst>
        </pc:spChg>
        <pc:spChg chg="mod">
          <ac:chgData name="Phạm Thị Thùy Dương" userId="efb3bd2d-43a5-4275-83f3-17aee553e271" providerId="ADAL" clId="{5289B75E-6D31-4566-AEEA-DFBC8CC849C6}" dt="2023-05-24T13:19:15.648" v="3748" actId="20577"/>
          <ac:spMkLst>
            <pc:docMk/>
            <pc:sldMk cId="638950592" sldId="297"/>
            <ac:spMk id="839" creationId="{00000000-0000-0000-0000-000000000000}"/>
          </ac:spMkLst>
        </pc:spChg>
      </pc:sldChg>
      <pc:sldChg chg="addSp delSp modSp new del mod">
        <pc:chgData name="Phạm Thị Thùy Dương" userId="efb3bd2d-43a5-4275-83f3-17aee553e271" providerId="ADAL" clId="{5289B75E-6D31-4566-AEEA-DFBC8CC849C6}" dt="2023-05-16T10:54:07.912" v="1419" actId="47"/>
        <pc:sldMkLst>
          <pc:docMk/>
          <pc:sldMk cId="3666630141" sldId="297"/>
        </pc:sldMkLst>
        <pc:spChg chg="del">
          <ac:chgData name="Phạm Thị Thùy Dương" userId="efb3bd2d-43a5-4275-83f3-17aee553e271" providerId="ADAL" clId="{5289B75E-6D31-4566-AEEA-DFBC8CC849C6}" dt="2023-05-16T10:53:37.596" v="1415" actId="478"/>
          <ac:spMkLst>
            <pc:docMk/>
            <pc:sldMk cId="3666630141" sldId="297"/>
            <ac:spMk id="2" creationId="{21390E02-8FB8-BFA5-8302-2BBD2027CCDE}"/>
          </ac:spMkLst>
        </pc:spChg>
        <pc:spChg chg="del">
          <ac:chgData name="Phạm Thị Thùy Dương" userId="efb3bd2d-43a5-4275-83f3-17aee553e271" providerId="ADAL" clId="{5289B75E-6D31-4566-AEEA-DFBC8CC849C6}" dt="2023-05-16T10:53:37.596" v="1415" actId="478"/>
          <ac:spMkLst>
            <pc:docMk/>
            <pc:sldMk cId="3666630141" sldId="297"/>
            <ac:spMk id="3" creationId="{6B3647AE-FD15-0EAB-7295-5093B813A860}"/>
          </ac:spMkLst>
        </pc:spChg>
        <pc:spChg chg="del">
          <ac:chgData name="Phạm Thị Thùy Dương" userId="efb3bd2d-43a5-4275-83f3-17aee553e271" providerId="ADAL" clId="{5289B75E-6D31-4566-AEEA-DFBC8CC849C6}" dt="2023-05-16T10:53:30.338" v="1411" actId="478"/>
          <ac:spMkLst>
            <pc:docMk/>
            <pc:sldMk cId="3666630141" sldId="297"/>
            <ac:spMk id="4" creationId="{7452B12F-178C-1215-B55E-9CC3408A4E92}"/>
          </ac:spMkLst>
        </pc:spChg>
        <pc:spChg chg="del">
          <ac:chgData name="Phạm Thị Thùy Dương" userId="efb3bd2d-43a5-4275-83f3-17aee553e271" providerId="ADAL" clId="{5289B75E-6D31-4566-AEEA-DFBC8CC849C6}" dt="2023-05-16T10:53:37.596" v="1415" actId="478"/>
          <ac:spMkLst>
            <pc:docMk/>
            <pc:sldMk cId="3666630141" sldId="297"/>
            <ac:spMk id="5" creationId="{1DF5C6D5-D35A-52EC-9B72-B9771AD0CF2D}"/>
          </ac:spMkLst>
        </pc:spChg>
        <pc:spChg chg="del">
          <ac:chgData name="Phạm Thị Thùy Dương" userId="efb3bd2d-43a5-4275-83f3-17aee553e271" providerId="ADAL" clId="{5289B75E-6D31-4566-AEEA-DFBC8CC849C6}" dt="2023-05-16T10:53:37.596" v="1415" actId="478"/>
          <ac:spMkLst>
            <pc:docMk/>
            <pc:sldMk cId="3666630141" sldId="297"/>
            <ac:spMk id="6" creationId="{B3238D9B-FA90-6D7B-3125-9294938CD1D9}"/>
          </ac:spMkLst>
        </pc:spChg>
        <pc:spChg chg="del">
          <ac:chgData name="Phạm Thị Thùy Dương" userId="efb3bd2d-43a5-4275-83f3-17aee553e271" providerId="ADAL" clId="{5289B75E-6D31-4566-AEEA-DFBC8CC849C6}" dt="2023-05-16T10:53:34.917" v="1414" actId="478"/>
          <ac:spMkLst>
            <pc:docMk/>
            <pc:sldMk cId="3666630141" sldId="297"/>
            <ac:spMk id="7" creationId="{81BD59D7-6A49-D7E2-709F-63C5CA247FD2}"/>
          </ac:spMkLst>
        </pc:spChg>
        <pc:spChg chg="del">
          <ac:chgData name="Phạm Thị Thùy Dương" userId="efb3bd2d-43a5-4275-83f3-17aee553e271" providerId="ADAL" clId="{5289B75E-6D31-4566-AEEA-DFBC8CC849C6}" dt="2023-05-16T10:53:37.596" v="1415" actId="478"/>
          <ac:spMkLst>
            <pc:docMk/>
            <pc:sldMk cId="3666630141" sldId="297"/>
            <ac:spMk id="8" creationId="{99D13FCC-6851-84AA-0CCD-05F17821101A}"/>
          </ac:spMkLst>
        </pc:spChg>
        <pc:spChg chg="del">
          <ac:chgData name="Phạm Thị Thùy Dương" userId="efb3bd2d-43a5-4275-83f3-17aee553e271" providerId="ADAL" clId="{5289B75E-6D31-4566-AEEA-DFBC8CC849C6}" dt="2023-05-16T10:53:31.804" v="1412" actId="478"/>
          <ac:spMkLst>
            <pc:docMk/>
            <pc:sldMk cId="3666630141" sldId="297"/>
            <ac:spMk id="9" creationId="{B55245C0-8C62-1B13-1919-D8D79C273236}"/>
          </ac:spMkLst>
        </pc:spChg>
        <pc:spChg chg="del">
          <ac:chgData name="Phạm Thị Thùy Dương" userId="efb3bd2d-43a5-4275-83f3-17aee553e271" providerId="ADAL" clId="{5289B75E-6D31-4566-AEEA-DFBC8CC849C6}" dt="2023-05-16T10:53:33.452" v="1413" actId="478"/>
          <ac:spMkLst>
            <pc:docMk/>
            <pc:sldMk cId="3666630141" sldId="297"/>
            <ac:spMk id="10" creationId="{80C0FA15-6C38-7E6A-E7C9-E616EC744C70}"/>
          </ac:spMkLst>
        </pc:spChg>
        <pc:picChg chg="add mod">
          <ac:chgData name="Phạm Thị Thùy Dương" userId="efb3bd2d-43a5-4275-83f3-17aee553e271" providerId="ADAL" clId="{5289B75E-6D31-4566-AEEA-DFBC8CC849C6}" dt="2023-05-16T10:53:45.153" v="1417" actId="1076"/>
          <ac:picMkLst>
            <pc:docMk/>
            <pc:sldMk cId="3666630141" sldId="297"/>
            <ac:picMk id="12" creationId="{3FA9158D-280A-EF2E-104A-C6373BA17418}"/>
          </ac:picMkLst>
        </pc:picChg>
      </pc:sldChg>
      <pc:sldChg chg="modSp add mod modTransition">
        <pc:chgData name="Phạm Thị Thùy Dương" userId="efb3bd2d-43a5-4275-83f3-17aee553e271" providerId="ADAL" clId="{5289B75E-6D31-4566-AEEA-DFBC8CC849C6}" dt="2023-05-17T21:03:54.323" v="3319" actId="20577"/>
        <pc:sldMkLst>
          <pc:docMk/>
          <pc:sldMk cId="3520051911" sldId="298"/>
        </pc:sldMkLst>
        <pc:spChg chg="mod">
          <ac:chgData name="Phạm Thị Thùy Dương" userId="efb3bd2d-43a5-4275-83f3-17aee553e271" providerId="ADAL" clId="{5289B75E-6D31-4566-AEEA-DFBC8CC849C6}" dt="2023-05-17T21:03:54.323" v="3319" actId="20577"/>
          <ac:spMkLst>
            <pc:docMk/>
            <pc:sldMk cId="3520051911" sldId="298"/>
            <ac:spMk id="838" creationId="{00000000-0000-0000-0000-000000000000}"/>
          </ac:spMkLst>
        </pc:spChg>
        <pc:spChg chg="mod">
          <ac:chgData name="Phạm Thị Thùy Dương" userId="efb3bd2d-43a5-4275-83f3-17aee553e271" providerId="ADAL" clId="{5289B75E-6D31-4566-AEEA-DFBC8CC849C6}" dt="2023-05-16T11:08:37.713" v="1625" actId="1076"/>
          <ac:spMkLst>
            <pc:docMk/>
            <pc:sldMk cId="3520051911" sldId="298"/>
            <ac:spMk id="839" creationId="{00000000-0000-0000-0000-000000000000}"/>
          </ac:spMkLst>
        </pc:spChg>
      </pc:sldChg>
      <pc:sldChg chg="modSp add mod modTransition">
        <pc:chgData name="Phạm Thị Thùy Dương" userId="efb3bd2d-43a5-4275-83f3-17aee553e271" providerId="ADAL" clId="{5289B75E-6D31-4566-AEEA-DFBC8CC849C6}" dt="2023-05-24T15:46:22.206" v="3773" actId="20577"/>
        <pc:sldMkLst>
          <pc:docMk/>
          <pc:sldMk cId="252099851" sldId="299"/>
        </pc:sldMkLst>
        <pc:spChg chg="mod">
          <ac:chgData name="Phạm Thị Thùy Dương" userId="efb3bd2d-43a5-4275-83f3-17aee553e271" providerId="ADAL" clId="{5289B75E-6D31-4566-AEEA-DFBC8CC849C6}" dt="2023-05-24T15:46:22.206" v="3773" actId="20577"/>
          <ac:spMkLst>
            <pc:docMk/>
            <pc:sldMk cId="252099851" sldId="299"/>
            <ac:spMk id="838" creationId="{00000000-0000-0000-0000-000000000000}"/>
          </ac:spMkLst>
        </pc:spChg>
        <pc:spChg chg="mod">
          <ac:chgData name="Phạm Thị Thùy Dương" userId="efb3bd2d-43a5-4275-83f3-17aee553e271" providerId="ADAL" clId="{5289B75E-6D31-4566-AEEA-DFBC8CC849C6}" dt="2023-05-16T12:32:01.145" v="1697" actId="1076"/>
          <ac:spMkLst>
            <pc:docMk/>
            <pc:sldMk cId="252099851" sldId="299"/>
            <ac:spMk id="839" creationId="{00000000-0000-0000-0000-000000000000}"/>
          </ac:spMkLst>
        </pc:spChg>
      </pc:sldChg>
      <pc:sldChg chg="del modTransition">
        <pc:chgData name="Phạm Thị Thùy Dương" userId="efb3bd2d-43a5-4275-83f3-17aee553e271" providerId="ADAL" clId="{5289B75E-6D31-4566-AEEA-DFBC8CC849C6}" dt="2023-05-17T06:32:14.265" v="2658"/>
        <pc:sldMkLst>
          <pc:docMk/>
          <pc:sldMk cId="1165527318" sldId="300"/>
        </pc:sldMkLst>
        <pc:spChg chg="mod">
          <ac:chgData name="Phạm Thị Thùy Dương" userId="efb3bd2d-43a5-4275-83f3-17aee553e271" providerId="ADAL" clId="{5289B75E-6D31-4566-AEEA-DFBC8CC849C6}" dt="2023-05-16T12:34:42.523" v="1907" actId="1076"/>
          <ac:spMkLst>
            <pc:docMk/>
            <pc:sldMk cId="1165527318" sldId="300"/>
            <ac:spMk id="838" creationId="{00000000-0000-0000-0000-000000000000}"/>
          </ac:spMkLst>
        </pc:spChg>
        <pc:spChg chg="mod">
          <ac:chgData name="Phạm Thị Thùy Dương" userId="efb3bd2d-43a5-4275-83f3-17aee553e271" providerId="ADAL" clId="{5289B75E-6D31-4566-AEEA-DFBC8CC849C6}" dt="2023-05-16T12:35:34.087" v="1939" actId="1076"/>
          <ac:spMkLst>
            <pc:docMk/>
            <pc:sldMk cId="1165527318" sldId="300"/>
            <ac:spMk id="839" creationId="{00000000-0000-0000-0000-000000000000}"/>
          </ac:spMkLst>
        </pc:spChg>
        <pc:cxnChg chg="mod">
          <ac:chgData name="Phạm Thị Thùy Dương" userId="efb3bd2d-43a5-4275-83f3-17aee553e271" providerId="ADAL" clId="{5289B75E-6D31-4566-AEEA-DFBC8CC849C6}" dt="2023-05-16T12:34:26.681" v="1906" actId="1037"/>
          <ac:cxnSpMkLst>
            <pc:docMk/>
            <pc:sldMk cId="1165527318" sldId="300"/>
            <ac:cxnSpMk id="840" creationId="{00000000-0000-0000-0000-000000000000}"/>
          </ac:cxnSpMkLst>
        </pc:cxnChg>
      </pc:sldChg>
      <pc:sldChg chg="del modTransition">
        <pc:chgData name="Phạm Thị Thùy Dương" userId="efb3bd2d-43a5-4275-83f3-17aee553e271" providerId="ADAL" clId="{5289B75E-6D31-4566-AEEA-DFBC8CC849C6}" dt="2023-05-17T06:32:17.190" v="2659"/>
        <pc:sldMkLst>
          <pc:docMk/>
          <pc:sldMk cId="3487834842" sldId="301"/>
        </pc:sldMkLst>
        <pc:spChg chg="add del">
          <ac:chgData name="Phạm Thị Thùy Dương" userId="efb3bd2d-43a5-4275-83f3-17aee553e271" providerId="ADAL" clId="{5289B75E-6D31-4566-AEEA-DFBC8CC849C6}" dt="2023-05-16T12:36:11.870" v="1949" actId="22"/>
          <ac:spMkLst>
            <pc:docMk/>
            <pc:sldMk cId="3487834842" sldId="301"/>
            <ac:spMk id="3" creationId="{9EC1C064-7D4C-BB59-1C1A-CC038E037E38}"/>
          </ac:spMkLst>
        </pc:spChg>
        <pc:spChg chg="mod">
          <ac:chgData name="Phạm Thị Thùy Dương" userId="efb3bd2d-43a5-4275-83f3-17aee553e271" providerId="ADAL" clId="{5289B75E-6D31-4566-AEEA-DFBC8CC849C6}" dt="2023-05-16T12:35:42.932" v="1942" actId="20577"/>
          <ac:spMkLst>
            <pc:docMk/>
            <pc:sldMk cId="3487834842" sldId="301"/>
            <ac:spMk id="838" creationId="{00000000-0000-0000-0000-000000000000}"/>
          </ac:spMkLst>
        </pc:spChg>
        <pc:spChg chg="mod">
          <ac:chgData name="Phạm Thị Thùy Dương" userId="efb3bd2d-43a5-4275-83f3-17aee553e271" providerId="ADAL" clId="{5289B75E-6D31-4566-AEEA-DFBC8CC849C6}" dt="2023-05-16T12:36:03.255" v="1947" actId="20577"/>
          <ac:spMkLst>
            <pc:docMk/>
            <pc:sldMk cId="3487834842" sldId="301"/>
            <ac:spMk id="839" creationId="{00000000-0000-0000-0000-000000000000}"/>
          </ac:spMkLst>
        </pc:spChg>
      </pc:sldChg>
      <pc:sldChg chg="del modTransition">
        <pc:chgData name="Phạm Thị Thùy Dương" userId="efb3bd2d-43a5-4275-83f3-17aee553e271" providerId="ADAL" clId="{5289B75E-6D31-4566-AEEA-DFBC8CC849C6}" dt="2023-05-17T06:32:21.402" v="2660"/>
        <pc:sldMkLst>
          <pc:docMk/>
          <pc:sldMk cId="1246207423" sldId="302"/>
        </pc:sldMkLst>
        <pc:spChg chg="mod">
          <ac:chgData name="Phạm Thị Thùy Dương" userId="efb3bd2d-43a5-4275-83f3-17aee553e271" providerId="ADAL" clId="{5289B75E-6D31-4566-AEEA-DFBC8CC849C6}" dt="2023-05-16T12:36:48.932" v="1972" actId="1076"/>
          <ac:spMkLst>
            <pc:docMk/>
            <pc:sldMk cId="1246207423" sldId="302"/>
            <ac:spMk id="838" creationId="{00000000-0000-0000-0000-000000000000}"/>
          </ac:spMkLst>
        </pc:spChg>
        <pc:spChg chg="mod">
          <ac:chgData name="Phạm Thị Thùy Dương" userId="efb3bd2d-43a5-4275-83f3-17aee553e271" providerId="ADAL" clId="{5289B75E-6D31-4566-AEEA-DFBC8CC849C6}" dt="2023-05-16T12:37:35.091" v="1983" actId="122"/>
          <ac:spMkLst>
            <pc:docMk/>
            <pc:sldMk cId="1246207423" sldId="302"/>
            <ac:spMk id="839" creationId="{00000000-0000-0000-0000-000000000000}"/>
          </ac:spMkLst>
        </pc:spChg>
      </pc:sldChg>
      <pc:sldChg chg="addSp delSp modSp del mod ord modTransition">
        <pc:chgData name="Phạm Thị Thùy Dương" userId="efb3bd2d-43a5-4275-83f3-17aee553e271" providerId="ADAL" clId="{5289B75E-6D31-4566-AEEA-DFBC8CC849C6}" dt="2023-05-25T06:10:51.718" v="3837" actId="20577"/>
        <pc:sldMkLst>
          <pc:docMk/>
          <pc:sldMk cId="104479717" sldId="303"/>
        </pc:sldMkLst>
        <pc:spChg chg="add mod">
          <ac:chgData name="Phạm Thị Thùy Dương" userId="efb3bd2d-43a5-4275-83f3-17aee553e271" providerId="ADAL" clId="{5289B75E-6D31-4566-AEEA-DFBC8CC849C6}" dt="2023-05-25T06:10:44.970" v="3819" actId="20577"/>
          <ac:spMkLst>
            <pc:docMk/>
            <pc:sldMk cId="104479717" sldId="303"/>
            <ac:spMk id="2" creationId="{2F2382B8-4954-BC43-2E54-89C0B7D406F1}"/>
          </ac:spMkLst>
        </pc:spChg>
        <pc:spChg chg="add mod">
          <ac:chgData name="Phạm Thị Thùy Dương" userId="efb3bd2d-43a5-4275-83f3-17aee553e271" providerId="ADAL" clId="{5289B75E-6D31-4566-AEEA-DFBC8CC849C6}" dt="2023-05-25T06:10:51.718" v="3837" actId="20577"/>
          <ac:spMkLst>
            <pc:docMk/>
            <pc:sldMk cId="104479717" sldId="303"/>
            <ac:spMk id="4" creationId="{C1755E85-5714-9189-75B3-37D16857C242}"/>
          </ac:spMkLst>
        </pc:spChg>
        <pc:spChg chg="add mod">
          <ac:chgData name="Phạm Thị Thùy Dương" userId="efb3bd2d-43a5-4275-83f3-17aee553e271" providerId="ADAL" clId="{5289B75E-6D31-4566-AEEA-DFBC8CC849C6}" dt="2023-05-17T21:14:02.467" v="3434" actId="17032"/>
          <ac:spMkLst>
            <pc:docMk/>
            <pc:sldMk cId="104479717" sldId="303"/>
            <ac:spMk id="5" creationId="{51E9A8AC-A82C-C1BF-9DD3-EE126132529D}"/>
          </ac:spMkLst>
        </pc:spChg>
        <pc:spChg chg="add del mod">
          <ac:chgData name="Phạm Thị Thùy Dương" userId="efb3bd2d-43a5-4275-83f3-17aee553e271" providerId="ADAL" clId="{5289B75E-6D31-4566-AEEA-DFBC8CC849C6}" dt="2023-05-16T12:38:50.471" v="1993" actId="478"/>
          <ac:spMkLst>
            <pc:docMk/>
            <pc:sldMk cId="104479717" sldId="303"/>
            <ac:spMk id="5" creationId="{DCA18DB5-FD74-D560-519B-3C8B2D444B9F}"/>
          </ac:spMkLst>
        </pc:spChg>
        <pc:spChg chg="add mod">
          <ac:chgData name="Phạm Thị Thùy Dương" userId="efb3bd2d-43a5-4275-83f3-17aee553e271" providerId="ADAL" clId="{5289B75E-6D31-4566-AEEA-DFBC8CC849C6}" dt="2023-05-17T21:14:11.481" v="3436" actId="1076"/>
          <ac:spMkLst>
            <pc:docMk/>
            <pc:sldMk cId="104479717" sldId="303"/>
            <ac:spMk id="6" creationId="{F668CFA2-CD35-2ED2-007B-1FFEE883811E}"/>
          </ac:spMkLst>
        </pc:spChg>
        <pc:spChg chg="add del mod">
          <ac:chgData name="Phạm Thị Thùy Dương" userId="efb3bd2d-43a5-4275-83f3-17aee553e271" providerId="ADAL" clId="{5289B75E-6D31-4566-AEEA-DFBC8CC849C6}" dt="2023-05-16T12:38:55.302" v="1996" actId="478"/>
          <ac:spMkLst>
            <pc:docMk/>
            <pc:sldMk cId="104479717" sldId="303"/>
            <ac:spMk id="7" creationId="{2C004944-A597-C3C3-CF39-75A23FEA2902}"/>
          </ac:spMkLst>
        </pc:spChg>
        <pc:spChg chg="mod">
          <ac:chgData name="Phạm Thị Thùy Dương" userId="efb3bd2d-43a5-4275-83f3-17aee553e271" providerId="ADAL" clId="{5289B75E-6D31-4566-AEEA-DFBC8CC849C6}" dt="2023-05-16T12:41:08.466" v="2061" actId="1076"/>
          <ac:spMkLst>
            <pc:docMk/>
            <pc:sldMk cId="104479717" sldId="303"/>
            <ac:spMk id="38" creationId="{2BE93F37-0DC5-8434-9170-87A34886A9A3}"/>
          </ac:spMkLst>
        </pc:spChg>
        <pc:spChg chg="del mod">
          <ac:chgData name="Phạm Thị Thùy Dương" userId="efb3bd2d-43a5-4275-83f3-17aee553e271" providerId="ADAL" clId="{5289B75E-6D31-4566-AEEA-DFBC8CC849C6}" dt="2023-05-16T12:38:48.762" v="1992" actId="478"/>
          <ac:spMkLst>
            <pc:docMk/>
            <pc:sldMk cId="104479717" sldId="303"/>
            <ac:spMk id="868" creationId="{00000000-0000-0000-0000-000000000000}"/>
          </ac:spMkLst>
        </pc:spChg>
        <pc:spChg chg="del">
          <ac:chgData name="Phạm Thị Thùy Dương" userId="efb3bd2d-43a5-4275-83f3-17aee553e271" providerId="ADAL" clId="{5289B75E-6D31-4566-AEEA-DFBC8CC849C6}" dt="2023-05-16T12:38:53.547" v="1995" actId="478"/>
          <ac:spMkLst>
            <pc:docMk/>
            <pc:sldMk cId="104479717" sldId="303"/>
            <ac:spMk id="874" creationId="{00000000-0000-0000-0000-000000000000}"/>
          </ac:spMkLst>
        </pc:spChg>
        <pc:grpChg chg="del">
          <ac:chgData name="Phạm Thị Thùy Dương" userId="efb3bd2d-43a5-4275-83f3-17aee553e271" providerId="ADAL" clId="{5289B75E-6D31-4566-AEEA-DFBC8CC849C6}" dt="2023-05-16T12:38:51.820" v="1994" actId="478"/>
          <ac:grpSpMkLst>
            <pc:docMk/>
            <pc:sldMk cId="104479717" sldId="303"/>
            <ac:grpSpMk id="14" creationId="{AC7106B6-373E-2F61-E2C6-4B53712A435B}"/>
          </ac:grpSpMkLst>
        </pc:grpChg>
        <pc:picChg chg="add del mod">
          <ac:chgData name="Phạm Thị Thùy Dương" userId="efb3bd2d-43a5-4275-83f3-17aee553e271" providerId="ADAL" clId="{5289B75E-6D31-4566-AEEA-DFBC8CC849C6}" dt="2023-05-24T06:44:56.566" v="3622" actId="478"/>
          <ac:picMkLst>
            <pc:docMk/>
            <pc:sldMk cId="104479717" sldId="303"/>
            <ac:picMk id="3" creationId="{7D5382C1-3303-7BB2-3BD6-6D7E4A71C84E}"/>
          </ac:picMkLst>
        </pc:picChg>
        <pc:picChg chg="add mod">
          <ac:chgData name="Phạm Thị Thùy Dương" userId="efb3bd2d-43a5-4275-83f3-17aee553e271" providerId="ADAL" clId="{5289B75E-6D31-4566-AEEA-DFBC8CC849C6}" dt="2023-05-24T06:46:02.108" v="3631" actId="1076"/>
          <ac:picMkLst>
            <pc:docMk/>
            <pc:sldMk cId="104479717" sldId="303"/>
            <ac:picMk id="8" creationId="{693FE413-E2DE-D17E-A921-E19462028D91}"/>
          </ac:picMkLst>
        </pc:picChg>
        <pc:picChg chg="del">
          <ac:chgData name="Phạm Thị Thùy Dương" userId="efb3bd2d-43a5-4275-83f3-17aee553e271" providerId="ADAL" clId="{5289B75E-6D31-4566-AEEA-DFBC8CC849C6}" dt="2023-05-16T12:38:37.238" v="1985" actId="478"/>
          <ac:picMkLst>
            <pc:docMk/>
            <pc:sldMk cId="104479717" sldId="303"/>
            <ac:picMk id="36" creationId="{D5CF7343-E242-368A-1BE9-993CED701FDF}"/>
          </ac:picMkLst>
        </pc:picChg>
        <pc:cxnChg chg="del mod">
          <ac:chgData name="Phạm Thị Thùy Dương" userId="efb3bd2d-43a5-4275-83f3-17aee553e271" providerId="ADAL" clId="{5289B75E-6D31-4566-AEEA-DFBC8CC849C6}" dt="2023-05-16T12:38:47.258" v="1990" actId="478"/>
          <ac:cxnSpMkLst>
            <pc:docMk/>
            <pc:sldMk cId="104479717" sldId="303"/>
            <ac:cxnSpMk id="875" creationId="{00000000-0000-0000-0000-000000000000}"/>
          </ac:cxnSpMkLst>
        </pc:cxnChg>
      </pc:sldChg>
      <pc:sldChg chg="modSp add mod modTransition">
        <pc:chgData name="Phạm Thị Thùy Dương" userId="efb3bd2d-43a5-4275-83f3-17aee553e271" providerId="ADAL" clId="{5289B75E-6D31-4566-AEEA-DFBC8CC849C6}" dt="2023-05-17T06:32:33.316" v="2662"/>
        <pc:sldMkLst>
          <pc:docMk/>
          <pc:sldMk cId="2736156563" sldId="304"/>
        </pc:sldMkLst>
        <pc:spChg chg="mod">
          <ac:chgData name="Phạm Thị Thùy Dương" userId="efb3bd2d-43a5-4275-83f3-17aee553e271" providerId="ADAL" clId="{5289B75E-6D31-4566-AEEA-DFBC8CC849C6}" dt="2023-05-16T12:41:58.749" v="2075" actId="20577"/>
          <ac:spMkLst>
            <pc:docMk/>
            <pc:sldMk cId="2736156563" sldId="304"/>
            <ac:spMk id="838" creationId="{00000000-0000-0000-0000-000000000000}"/>
          </ac:spMkLst>
        </pc:spChg>
      </pc:sldChg>
      <pc:sldChg chg="modSp add mod ord modTransition">
        <pc:chgData name="Phạm Thị Thùy Dương" userId="efb3bd2d-43a5-4275-83f3-17aee553e271" providerId="ADAL" clId="{5289B75E-6D31-4566-AEEA-DFBC8CC849C6}" dt="2023-05-17T06:33:36.076" v="2675"/>
        <pc:sldMkLst>
          <pc:docMk/>
          <pc:sldMk cId="2622185272" sldId="305"/>
        </pc:sldMkLst>
        <pc:spChg chg="mod">
          <ac:chgData name="Phạm Thị Thùy Dương" userId="efb3bd2d-43a5-4275-83f3-17aee553e271" providerId="ADAL" clId="{5289B75E-6D31-4566-AEEA-DFBC8CC849C6}" dt="2023-05-16T13:03:22.248" v="2081" actId="122"/>
          <ac:spMkLst>
            <pc:docMk/>
            <pc:sldMk cId="2622185272" sldId="305"/>
            <ac:spMk id="18" creationId="{C2CFDD57-2FF1-A319-E548-CEBF8C79086A}"/>
          </ac:spMkLst>
        </pc:spChg>
        <pc:spChg chg="mod">
          <ac:chgData name="Phạm Thị Thùy Dương" userId="efb3bd2d-43a5-4275-83f3-17aee553e271" providerId="ADAL" clId="{5289B75E-6D31-4566-AEEA-DFBC8CC849C6}" dt="2023-05-16T13:03:45.545" v="2088" actId="1076"/>
          <ac:spMkLst>
            <pc:docMk/>
            <pc:sldMk cId="2622185272" sldId="305"/>
            <ac:spMk id="24" creationId="{BCA79C3C-2E13-38F4-FFEB-8794BFC379DA}"/>
          </ac:spMkLst>
        </pc:spChg>
        <pc:spChg chg="mod">
          <ac:chgData name="Phạm Thị Thùy Dương" userId="efb3bd2d-43a5-4275-83f3-17aee553e271" providerId="ADAL" clId="{5289B75E-6D31-4566-AEEA-DFBC8CC849C6}" dt="2023-05-16T13:03:24.719" v="2082" actId="122"/>
          <ac:spMkLst>
            <pc:docMk/>
            <pc:sldMk cId="2622185272" sldId="305"/>
            <ac:spMk id="25" creationId="{4D965A3A-3D7A-9CA5-1A57-F8CF819C6117}"/>
          </ac:spMkLst>
        </pc:spChg>
        <pc:spChg chg="mod">
          <ac:chgData name="Phạm Thị Thùy Dương" userId="efb3bd2d-43a5-4275-83f3-17aee553e271" providerId="ADAL" clId="{5289B75E-6D31-4566-AEEA-DFBC8CC849C6}" dt="2023-05-16T13:03:51.684" v="2091" actId="1076"/>
          <ac:spMkLst>
            <pc:docMk/>
            <pc:sldMk cId="2622185272" sldId="305"/>
            <ac:spMk id="27" creationId="{F05E9441-4F2A-0757-AFFF-2CFA641ACA86}"/>
          </ac:spMkLst>
        </pc:spChg>
        <pc:spChg chg="mod">
          <ac:chgData name="Phạm Thị Thùy Dương" userId="efb3bd2d-43a5-4275-83f3-17aee553e271" providerId="ADAL" clId="{5289B75E-6D31-4566-AEEA-DFBC8CC849C6}" dt="2023-05-16T13:03:38.400" v="2084" actId="1076"/>
          <ac:spMkLst>
            <pc:docMk/>
            <pc:sldMk cId="2622185272" sldId="305"/>
            <ac:spMk id="28" creationId="{DA4D5D79-1B3F-5FC3-17F8-F3A1C1B5DCAE}"/>
          </ac:spMkLst>
        </pc:spChg>
        <pc:spChg chg="mod">
          <ac:chgData name="Phạm Thị Thùy Dương" userId="efb3bd2d-43a5-4275-83f3-17aee553e271" providerId="ADAL" clId="{5289B75E-6D31-4566-AEEA-DFBC8CC849C6}" dt="2023-05-16T13:03:55.427" v="2092" actId="1076"/>
          <ac:spMkLst>
            <pc:docMk/>
            <pc:sldMk cId="2622185272" sldId="305"/>
            <ac:spMk id="29" creationId="{BE6099CA-CFF0-701C-F993-D8BBEBEAABBB}"/>
          </ac:spMkLst>
        </pc:spChg>
        <pc:spChg chg="mod">
          <ac:chgData name="Phạm Thị Thùy Dương" userId="efb3bd2d-43a5-4275-83f3-17aee553e271" providerId="ADAL" clId="{5289B75E-6D31-4566-AEEA-DFBC8CC849C6}" dt="2023-05-16T13:05:20.555" v="2115" actId="1036"/>
          <ac:spMkLst>
            <pc:docMk/>
            <pc:sldMk cId="2622185272" sldId="305"/>
            <ac:spMk id="1050" creationId="{A256CA3F-9B96-3A59-4A8E-CAC822A51EB3}"/>
          </ac:spMkLst>
        </pc:spChg>
        <pc:spChg chg="mod">
          <ac:chgData name="Phạm Thị Thùy Dương" userId="efb3bd2d-43a5-4275-83f3-17aee553e271" providerId="ADAL" clId="{5289B75E-6D31-4566-AEEA-DFBC8CC849C6}" dt="2023-05-16T13:04:26.299" v="2099" actId="403"/>
          <ac:spMkLst>
            <pc:docMk/>
            <pc:sldMk cId="2622185272" sldId="305"/>
            <ac:spMk id="1065" creationId="{4BEB7A68-AC47-A890-BD70-DA0B57BDEA7B}"/>
          </ac:spMkLst>
        </pc:spChg>
        <pc:spChg chg="mod">
          <ac:chgData name="Phạm Thị Thùy Dương" userId="efb3bd2d-43a5-4275-83f3-17aee553e271" providerId="ADAL" clId="{5289B75E-6D31-4566-AEEA-DFBC8CC849C6}" dt="2023-05-16T13:04:56.817" v="2110" actId="1076"/>
          <ac:spMkLst>
            <pc:docMk/>
            <pc:sldMk cId="2622185272" sldId="305"/>
            <ac:spMk id="1066" creationId="{357F5A0C-D59A-AAD0-B566-FB8E82506198}"/>
          </ac:spMkLst>
        </pc:spChg>
        <pc:spChg chg="mod">
          <ac:chgData name="Phạm Thị Thùy Dương" userId="efb3bd2d-43a5-4275-83f3-17aee553e271" providerId="ADAL" clId="{5289B75E-6D31-4566-AEEA-DFBC8CC849C6}" dt="2023-05-16T13:04:48.528" v="2108" actId="1076"/>
          <ac:spMkLst>
            <pc:docMk/>
            <pc:sldMk cId="2622185272" sldId="305"/>
            <ac:spMk id="1067" creationId="{D211863C-BF08-B725-0093-95C136362D95}"/>
          </ac:spMkLst>
        </pc:spChg>
        <pc:spChg chg="mod">
          <ac:chgData name="Phạm Thị Thùy Dương" userId="efb3bd2d-43a5-4275-83f3-17aee553e271" providerId="ADAL" clId="{5289B75E-6D31-4566-AEEA-DFBC8CC849C6}" dt="2023-05-16T13:04:13.566" v="2095" actId="1076"/>
          <ac:spMkLst>
            <pc:docMk/>
            <pc:sldMk cId="2622185272" sldId="305"/>
            <ac:spMk id="1109" creationId="{0DA696ED-0570-C1DB-D788-1C1313C05202}"/>
          </ac:spMkLst>
        </pc:spChg>
        <pc:spChg chg="mod">
          <ac:chgData name="Phạm Thị Thùy Dương" userId="efb3bd2d-43a5-4275-83f3-17aee553e271" providerId="ADAL" clId="{5289B75E-6D31-4566-AEEA-DFBC8CC849C6}" dt="2023-05-16T13:04:20.028" v="2097" actId="1076"/>
          <ac:spMkLst>
            <pc:docMk/>
            <pc:sldMk cId="2622185272" sldId="305"/>
            <ac:spMk id="1110" creationId="{AC260A48-BDA2-61AD-C43B-328DA775EEAE}"/>
          </ac:spMkLst>
        </pc:spChg>
        <pc:spChg chg="mod">
          <ac:chgData name="Phạm Thị Thùy Dương" userId="efb3bd2d-43a5-4275-83f3-17aee553e271" providerId="ADAL" clId="{5289B75E-6D31-4566-AEEA-DFBC8CC849C6}" dt="2023-05-16T14:30:36.103" v="2367" actId="1076"/>
          <ac:spMkLst>
            <pc:docMk/>
            <pc:sldMk cId="2622185272" sldId="305"/>
            <ac:spMk id="1137" creationId="{D4CCBF46-7FF6-11E6-3009-0502E6DECAF6}"/>
          </ac:spMkLst>
        </pc:spChg>
        <pc:picChg chg="mod">
          <ac:chgData name="Phạm Thị Thùy Dương" userId="efb3bd2d-43a5-4275-83f3-17aee553e271" providerId="ADAL" clId="{5289B75E-6D31-4566-AEEA-DFBC8CC849C6}" dt="2023-05-16T13:06:26.986" v="2123" actId="1076"/>
          <ac:picMkLst>
            <pc:docMk/>
            <pc:sldMk cId="2622185272" sldId="305"/>
            <ac:picMk id="30" creationId="{9D55EA03-201B-33F7-82D0-AC313A94A46F}"/>
          </ac:picMkLst>
        </pc:picChg>
        <pc:picChg chg="mod">
          <ac:chgData name="Phạm Thị Thùy Dương" userId="efb3bd2d-43a5-4275-83f3-17aee553e271" providerId="ADAL" clId="{5289B75E-6D31-4566-AEEA-DFBC8CC849C6}" dt="2023-05-16T13:06:08.812" v="2119" actId="1076"/>
          <ac:picMkLst>
            <pc:docMk/>
            <pc:sldMk cId="2622185272" sldId="305"/>
            <ac:picMk id="31" creationId="{43B81FAA-6790-976E-E506-0E3EDBA9DCAD}"/>
          </ac:picMkLst>
        </pc:picChg>
        <pc:picChg chg="mod">
          <ac:chgData name="Phạm Thị Thùy Dương" userId="efb3bd2d-43a5-4275-83f3-17aee553e271" providerId="ADAL" clId="{5289B75E-6D31-4566-AEEA-DFBC8CC849C6}" dt="2023-05-16T13:06:25.083" v="2122" actId="1076"/>
          <ac:picMkLst>
            <pc:docMk/>
            <pc:sldMk cId="2622185272" sldId="305"/>
            <ac:picMk id="32" creationId="{EEFD196C-7253-316F-BB76-08B904F5C84F}"/>
          </ac:picMkLst>
        </pc:picChg>
        <pc:picChg chg="mod">
          <ac:chgData name="Phạm Thị Thùy Dương" userId="efb3bd2d-43a5-4275-83f3-17aee553e271" providerId="ADAL" clId="{5289B75E-6D31-4566-AEEA-DFBC8CC849C6}" dt="2023-05-16T13:05:55.368" v="2117" actId="1076"/>
          <ac:picMkLst>
            <pc:docMk/>
            <pc:sldMk cId="2622185272" sldId="305"/>
            <ac:picMk id="33" creationId="{42B64039-446A-E99E-3C73-AF8538E20F1E}"/>
          </ac:picMkLst>
        </pc:picChg>
        <pc:picChg chg="mod">
          <ac:chgData name="Phạm Thị Thùy Dương" userId="efb3bd2d-43a5-4275-83f3-17aee553e271" providerId="ADAL" clId="{5289B75E-6D31-4566-AEEA-DFBC8CC849C6}" dt="2023-05-16T13:06:02.799" v="2118" actId="1076"/>
          <ac:picMkLst>
            <pc:docMk/>
            <pc:sldMk cId="2622185272" sldId="305"/>
            <ac:picMk id="34" creationId="{4E308F78-67B8-1090-B142-E921CDF0D801}"/>
          </ac:picMkLst>
        </pc:picChg>
        <pc:picChg chg="mod">
          <ac:chgData name="Phạm Thị Thùy Dương" userId="efb3bd2d-43a5-4275-83f3-17aee553e271" providerId="ADAL" clId="{5289B75E-6D31-4566-AEEA-DFBC8CC849C6}" dt="2023-05-16T13:06:15.201" v="2120" actId="1076"/>
          <ac:picMkLst>
            <pc:docMk/>
            <pc:sldMk cId="2622185272" sldId="305"/>
            <ac:picMk id="1032" creationId="{5B318D6B-BD7A-264A-7B3C-65CB875EABB2}"/>
          </ac:picMkLst>
        </pc:picChg>
        <pc:cxnChg chg="mod">
          <ac:chgData name="Phạm Thị Thùy Dương" userId="efb3bd2d-43a5-4275-83f3-17aee553e271" providerId="ADAL" clId="{5289B75E-6D31-4566-AEEA-DFBC8CC849C6}" dt="2023-05-16T14:30:36.103" v="2367" actId="1076"/>
          <ac:cxnSpMkLst>
            <pc:docMk/>
            <pc:sldMk cId="2622185272" sldId="305"/>
            <ac:cxnSpMk id="1106" creationId="{FDFB31D3-EA19-4CF8-DA3E-25808E6D2317}"/>
          </ac:cxnSpMkLst>
        </pc:cxnChg>
      </pc:sldChg>
      <pc:sldChg chg="new del">
        <pc:chgData name="Phạm Thị Thùy Dương" userId="efb3bd2d-43a5-4275-83f3-17aee553e271" providerId="ADAL" clId="{5289B75E-6D31-4566-AEEA-DFBC8CC849C6}" dt="2023-05-16T14:20:06.614" v="2315" actId="47"/>
        <pc:sldMkLst>
          <pc:docMk/>
          <pc:sldMk cId="99066607" sldId="306"/>
        </pc:sldMkLst>
      </pc:sldChg>
      <pc:sldChg chg="add">
        <pc:chgData name="Phạm Thị Thùy Dương" userId="efb3bd2d-43a5-4275-83f3-17aee553e271" providerId="ADAL" clId="{5289B75E-6D31-4566-AEEA-DFBC8CC849C6}" dt="2023-05-17T13:22:35.617" v="3161"/>
        <pc:sldMkLst>
          <pc:docMk/>
          <pc:sldMk cId="2178862569" sldId="306"/>
        </pc:sldMkLst>
      </pc:sldChg>
      <pc:sldChg chg="addSp delSp modSp add del mod modTransition modNotes">
        <pc:chgData name="Phạm Thị Thùy Dương" userId="efb3bd2d-43a5-4275-83f3-17aee553e271" providerId="ADAL" clId="{5289B75E-6D31-4566-AEEA-DFBC8CC849C6}" dt="2023-05-17T21:23:52.465" v="3517" actId="20577"/>
        <pc:sldMkLst>
          <pc:docMk/>
          <pc:sldMk cId="1257960703" sldId="307"/>
        </pc:sldMkLst>
        <pc:spChg chg="add mod">
          <ac:chgData name="Phạm Thị Thùy Dương" userId="efb3bd2d-43a5-4275-83f3-17aee553e271" providerId="ADAL" clId="{5289B75E-6D31-4566-AEEA-DFBC8CC849C6}" dt="2023-05-17T21:23:52.465" v="3517" actId="20577"/>
          <ac:spMkLst>
            <pc:docMk/>
            <pc:sldMk cId="1257960703" sldId="307"/>
            <ac:spMk id="4" creationId="{D665A574-97FE-9EFF-E777-96A9B859C301}"/>
          </ac:spMkLst>
        </pc:spChg>
        <pc:spChg chg="add del">
          <ac:chgData name="Phạm Thị Thùy Dương" userId="efb3bd2d-43a5-4275-83f3-17aee553e271" providerId="ADAL" clId="{5289B75E-6D31-4566-AEEA-DFBC8CC849C6}" dt="2023-05-16T13:08:34.668" v="2131" actId="478"/>
          <ac:spMkLst>
            <pc:docMk/>
            <pc:sldMk cId="1257960703" sldId="307"/>
            <ac:spMk id="10" creationId="{98D2331F-40A2-466A-7B8B-2212D5FCFCCA}"/>
          </ac:spMkLst>
        </pc:spChg>
        <pc:spChg chg="add del">
          <ac:chgData name="Phạm Thị Thùy Dương" userId="efb3bd2d-43a5-4275-83f3-17aee553e271" providerId="ADAL" clId="{5289B75E-6D31-4566-AEEA-DFBC8CC849C6}" dt="2023-05-16T13:08:34.668" v="2131" actId="478"/>
          <ac:spMkLst>
            <pc:docMk/>
            <pc:sldMk cId="1257960703" sldId="307"/>
            <ac:spMk id="17" creationId="{CAF11160-118D-B95E-530E-ABD41F4F4E7D}"/>
          </ac:spMkLst>
        </pc:spChg>
        <pc:spChg chg="add del">
          <ac:chgData name="Phạm Thị Thùy Dương" userId="efb3bd2d-43a5-4275-83f3-17aee553e271" providerId="ADAL" clId="{5289B75E-6D31-4566-AEEA-DFBC8CC849C6}" dt="2023-05-16T13:08:34.668" v="2131" actId="478"/>
          <ac:spMkLst>
            <pc:docMk/>
            <pc:sldMk cId="1257960703" sldId="307"/>
            <ac:spMk id="18" creationId="{C2CFDD57-2FF1-A319-E548-CEBF8C79086A}"/>
          </ac:spMkLst>
        </pc:spChg>
        <pc:spChg chg="add del">
          <ac:chgData name="Phạm Thị Thùy Dương" userId="efb3bd2d-43a5-4275-83f3-17aee553e271" providerId="ADAL" clId="{5289B75E-6D31-4566-AEEA-DFBC8CC849C6}" dt="2023-05-16T13:08:34.668" v="2131" actId="478"/>
          <ac:spMkLst>
            <pc:docMk/>
            <pc:sldMk cId="1257960703" sldId="307"/>
            <ac:spMk id="19" creationId="{F21D9430-51A3-357B-6ECB-CF38D3308D7A}"/>
          </ac:spMkLst>
        </pc:spChg>
        <pc:spChg chg="add del">
          <ac:chgData name="Phạm Thị Thùy Dương" userId="efb3bd2d-43a5-4275-83f3-17aee553e271" providerId="ADAL" clId="{5289B75E-6D31-4566-AEEA-DFBC8CC849C6}" dt="2023-05-16T13:08:34.668" v="2131" actId="478"/>
          <ac:spMkLst>
            <pc:docMk/>
            <pc:sldMk cId="1257960703" sldId="307"/>
            <ac:spMk id="20" creationId="{982DB0B0-2EE9-5BEC-3079-05FE0C535761}"/>
          </ac:spMkLst>
        </pc:spChg>
        <pc:spChg chg="add del">
          <ac:chgData name="Phạm Thị Thùy Dương" userId="efb3bd2d-43a5-4275-83f3-17aee553e271" providerId="ADAL" clId="{5289B75E-6D31-4566-AEEA-DFBC8CC849C6}" dt="2023-05-16T13:08:34.668" v="2131" actId="478"/>
          <ac:spMkLst>
            <pc:docMk/>
            <pc:sldMk cId="1257960703" sldId="307"/>
            <ac:spMk id="21" creationId="{85363C1A-5158-09E2-306D-29B7D0AE9E46}"/>
          </ac:spMkLst>
        </pc:spChg>
        <pc:spChg chg="add del">
          <ac:chgData name="Phạm Thị Thùy Dương" userId="efb3bd2d-43a5-4275-83f3-17aee553e271" providerId="ADAL" clId="{5289B75E-6D31-4566-AEEA-DFBC8CC849C6}" dt="2023-05-16T13:08:34.668" v="2131" actId="478"/>
          <ac:spMkLst>
            <pc:docMk/>
            <pc:sldMk cId="1257960703" sldId="307"/>
            <ac:spMk id="22" creationId="{74ACB477-E412-7FB2-2340-B36681C9F8A5}"/>
          </ac:spMkLst>
        </pc:spChg>
        <pc:spChg chg="add del">
          <ac:chgData name="Phạm Thị Thùy Dương" userId="efb3bd2d-43a5-4275-83f3-17aee553e271" providerId="ADAL" clId="{5289B75E-6D31-4566-AEEA-DFBC8CC849C6}" dt="2023-05-16T13:08:34.668" v="2131" actId="478"/>
          <ac:spMkLst>
            <pc:docMk/>
            <pc:sldMk cId="1257960703" sldId="307"/>
            <ac:spMk id="23" creationId="{A3127663-1604-1861-1D9F-B72EA18DC164}"/>
          </ac:spMkLst>
        </pc:spChg>
        <pc:spChg chg="add del">
          <ac:chgData name="Phạm Thị Thùy Dương" userId="efb3bd2d-43a5-4275-83f3-17aee553e271" providerId="ADAL" clId="{5289B75E-6D31-4566-AEEA-DFBC8CC849C6}" dt="2023-05-16T13:08:34.668" v="2131" actId="478"/>
          <ac:spMkLst>
            <pc:docMk/>
            <pc:sldMk cId="1257960703" sldId="307"/>
            <ac:spMk id="24" creationId="{BCA79C3C-2E13-38F4-FFEB-8794BFC379DA}"/>
          </ac:spMkLst>
        </pc:spChg>
        <pc:spChg chg="add del">
          <ac:chgData name="Phạm Thị Thùy Dương" userId="efb3bd2d-43a5-4275-83f3-17aee553e271" providerId="ADAL" clId="{5289B75E-6D31-4566-AEEA-DFBC8CC849C6}" dt="2023-05-16T13:08:34.668" v="2131" actId="478"/>
          <ac:spMkLst>
            <pc:docMk/>
            <pc:sldMk cId="1257960703" sldId="307"/>
            <ac:spMk id="25" creationId="{4D965A3A-3D7A-9CA5-1A57-F8CF819C6117}"/>
          </ac:spMkLst>
        </pc:spChg>
        <pc:spChg chg="add del">
          <ac:chgData name="Phạm Thị Thùy Dương" userId="efb3bd2d-43a5-4275-83f3-17aee553e271" providerId="ADAL" clId="{5289B75E-6D31-4566-AEEA-DFBC8CC849C6}" dt="2023-05-16T13:08:34.668" v="2131" actId="478"/>
          <ac:spMkLst>
            <pc:docMk/>
            <pc:sldMk cId="1257960703" sldId="307"/>
            <ac:spMk id="27" creationId="{F05E9441-4F2A-0757-AFFF-2CFA641ACA86}"/>
          </ac:spMkLst>
        </pc:spChg>
        <pc:spChg chg="add del">
          <ac:chgData name="Phạm Thị Thùy Dương" userId="efb3bd2d-43a5-4275-83f3-17aee553e271" providerId="ADAL" clId="{5289B75E-6D31-4566-AEEA-DFBC8CC849C6}" dt="2023-05-16T13:08:34.668" v="2131" actId="478"/>
          <ac:spMkLst>
            <pc:docMk/>
            <pc:sldMk cId="1257960703" sldId="307"/>
            <ac:spMk id="28" creationId="{DA4D5D79-1B3F-5FC3-17F8-F3A1C1B5DCAE}"/>
          </ac:spMkLst>
        </pc:spChg>
        <pc:spChg chg="add del">
          <ac:chgData name="Phạm Thị Thùy Dương" userId="efb3bd2d-43a5-4275-83f3-17aee553e271" providerId="ADAL" clId="{5289B75E-6D31-4566-AEEA-DFBC8CC849C6}" dt="2023-05-16T13:08:34.668" v="2131" actId="478"/>
          <ac:spMkLst>
            <pc:docMk/>
            <pc:sldMk cId="1257960703" sldId="307"/>
            <ac:spMk id="29" creationId="{BE6099CA-CFF0-701C-F993-D8BBEBEAABBB}"/>
          </ac:spMkLst>
        </pc:spChg>
        <pc:spChg chg="add del">
          <ac:chgData name="Phạm Thị Thùy Dương" userId="efb3bd2d-43a5-4275-83f3-17aee553e271" providerId="ADAL" clId="{5289B75E-6D31-4566-AEEA-DFBC8CC849C6}" dt="2023-05-16T13:08:34.668" v="2131" actId="478"/>
          <ac:spMkLst>
            <pc:docMk/>
            <pc:sldMk cId="1257960703" sldId="307"/>
            <ac:spMk id="59" creationId="{84887536-0731-69FD-1A9E-B0A51881526C}"/>
          </ac:spMkLst>
        </pc:spChg>
        <pc:spChg chg="add del">
          <ac:chgData name="Phạm Thị Thùy Dương" userId="efb3bd2d-43a5-4275-83f3-17aee553e271" providerId="ADAL" clId="{5289B75E-6D31-4566-AEEA-DFBC8CC849C6}" dt="2023-05-16T13:08:34.668" v="2131" actId="478"/>
          <ac:spMkLst>
            <pc:docMk/>
            <pc:sldMk cId="1257960703" sldId="307"/>
            <ac:spMk id="60" creationId="{2ADEBAFC-CFE9-10ED-DE1B-03C07558BF6D}"/>
          </ac:spMkLst>
        </pc:spChg>
        <pc:spChg chg="add del">
          <ac:chgData name="Phạm Thị Thùy Dương" userId="efb3bd2d-43a5-4275-83f3-17aee553e271" providerId="ADAL" clId="{5289B75E-6D31-4566-AEEA-DFBC8CC849C6}" dt="2023-05-16T13:08:34.668" v="2131" actId="478"/>
          <ac:spMkLst>
            <pc:docMk/>
            <pc:sldMk cId="1257960703" sldId="307"/>
            <ac:spMk id="1047" creationId="{DB7EDFE9-0DAC-D6BF-ED57-BC8A180D9E1F}"/>
          </ac:spMkLst>
        </pc:spChg>
        <pc:spChg chg="add del">
          <ac:chgData name="Phạm Thị Thùy Dương" userId="efb3bd2d-43a5-4275-83f3-17aee553e271" providerId="ADAL" clId="{5289B75E-6D31-4566-AEEA-DFBC8CC849C6}" dt="2023-05-16T13:08:34.668" v="2131" actId="478"/>
          <ac:spMkLst>
            <pc:docMk/>
            <pc:sldMk cId="1257960703" sldId="307"/>
            <ac:spMk id="1050" creationId="{A256CA3F-9B96-3A59-4A8E-CAC822A51EB3}"/>
          </ac:spMkLst>
        </pc:spChg>
        <pc:spChg chg="add del">
          <ac:chgData name="Phạm Thị Thùy Dương" userId="efb3bd2d-43a5-4275-83f3-17aee553e271" providerId="ADAL" clId="{5289B75E-6D31-4566-AEEA-DFBC8CC849C6}" dt="2023-05-16T13:08:34.668" v="2131" actId="478"/>
          <ac:spMkLst>
            <pc:docMk/>
            <pc:sldMk cId="1257960703" sldId="307"/>
            <ac:spMk id="1051" creationId="{2916038E-55CB-D44D-5E05-87BD5C0A4F6B}"/>
          </ac:spMkLst>
        </pc:spChg>
        <pc:spChg chg="add del">
          <ac:chgData name="Phạm Thị Thùy Dương" userId="efb3bd2d-43a5-4275-83f3-17aee553e271" providerId="ADAL" clId="{5289B75E-6D31-4566-AEEA-DFBC8CC849C6}" dt="2023-05-16T13:08:34.668" v="2131" actId="478"/>
          <ac:spMkLst>
            <pc:docMk/>
            <pc:sldMk cId="1257960703" sldId="307"/>
            <ac:spMk id="1052" creationId="{7A26A5C2-38B7-B4FB-DE5C-07166ADFE099}"/>
          </ac:spMkLst>
        </pc:spChg>
        <pc:spChg chg="add del">
          <ac:chgData name="Phạm Thị Thùy Dương" userId="efb3bd2d-43a5-4275-83f3-17aee553e271" providerId="ADAL" clId="{5289B75E-6D31-4566-AEEA-DFBC8CC849C6}" dt="2023-05-16T13:08:34.668" v="2131" actId="478"/>
          <ac:spMkLst>
            <pc:docMk/>
            <pc:sldMk cId="1257960703" sldId="307"/>
            <ac:spMk id="1063" creationId="{5C785067-0461-3C76-8023-E9B371D49454}"/>
          </ac:spMkLst>
        </pc:spChg>
        <pc:spChg chg="add del">
          <ac:chgData name="Phạm Thị Thùy Dương" userId="efb3bd2d-43a5-4275-83f3-17aee553e271" providerId="ADAL" clId="{5289B75E-6D31-4566-AEEA-DFBC8CC849C6}" dt="2023-05-16T13:08:34.668" v="2131" actId="478"/>
          <ac:spMkLst>
            <pc:docMk/>
            <pc:sldMk cId="1257960703" sldId="307"/>
            <ac:spMk id="1064" creationId="{4BCD1CBF-22BF-D476-0C45-3E076886704D}"/>
          </ac:spMkLst>
        </pc:spChg>
        <pc:spChg chg="add del">
          <ac:chgData name="Phạm Thị Thùy Dương" userId="efb3bd2d-43a5-4275-83f3-17aee553e271" providerId="ADAL" clId="{5289B75E-6D31-4566-AEEA-DFBC8CC849C6}" dt="2023-05-16T13:08:34.668" v="2131" actId="478"/>
          <ac:spMkLst>
            <pc:docMk/>
            <pc:sldMk cId="1257960703" sldId="307"/>
            <ac:spMk id="1065" creationId="{4BEB7A68-AC47-A890-BD70-DA0B57BDEA7B}"/>
          </ac:spMkLst>
        </pc:spChg>
        <pc:spChg chg="add del">
          <ac:chgData name="Phạm Thị Thùy Dương" userId="efb3bd2d-43a5-4275-83f3-17aee553e271" providerId="ADAL" clId="{5289B75E-6D31-4566-AEEA-DFBC8CC849C6}" dt="2023-05-16T13:08:34.668" v="2131" actId="478"/>
          <ac:spMkLst>
            <pc:docMk/>
            <pc:sldMk cId="1257960703" sldId="307"/>
            <ac:spMk id="1066" creationId="{357F5A0C-D59A-AAD0-B566-FB8E82506198}"/>
          </ac:spMkLst>
        </pc:spChg>
        <pc:spChg chg="add del">
          <ac:chgData name="Phạm Thị Thùy Dương" userId="efb3bd2d-43a5-4275-83f3-17aee553e271" providerId="ADAL" clId="{5289B75E-6D31-4566-AEEA-DFBC8CC849C6}" dt="2023-05-16T13:08:34.668" v="2131" actId="478"/>
          <ac:spMkLst>
            <pc:docMk/>
            <pc:sldMk cId="1257960703" sldId="307"/>
            <ac:spMk id="1067" creationId="{D211863C-BF08-B725-0093-95C136362D95}"/>
          </ac:spMkLst>
        </pc:spChg>
        <pc:spChg chg="add del">
          <ac:chgData name="Phạm Thị Thùy Dương" userId="efb3bd2d-43a5-4275-83f3-17aee553e271" providerId="ADAL" clId="{5289B75E-6D31-4566-AEEA-DFBC8CC849C6}" dt="2023-05-16T13:08:34.668" v="2131" actId="478"/>
          <ac:spMkLst>
            <pc:docMk/>
            <pc:sldMk cId="1257960703" sldId="307"/>
            <ac:spMk id="1109" creationId="{0DA696ED-0570-C1DB-D788-1C1313C05202}"/>
          </ac:spMkLst>
        </pc:spChg>
        <pc:spChg chg="add del">
          <ac:chgData name="Phạm Thị Thùy Dương" userId="efb3bd2d-43a5-4275-83f3-17aee553e271" providerId="ADAL" clId="{5289B75E-6D31-4566-AEEA-DFBC8CC849C6}" dt="2023-05-16T13:08:34.668" v="2131" actId="478"/>
          <ac:spMkLst>
            <pc:docMk/>
            <pc:sldMk cId="1257960703" sldId="307"/>
            <ac:spMk id="1110" creationId="{AC260A48-BDA2-61AD-C43B-328DA775EEAE}"/>
          </ac:spMkLst>
        </pc:spChg>
        <pc:spChg chg="add del">
          <ac:chgData name="Phạm Thị Thùy Dương" userId="efb3bd2d-43a5-4275-83f3-17aee553e271" providerId="ADAL" clId="{5289B75E-6D31-4566-AEEA-DFBC8CC849C6}" dt="2023-05-16T13:08:34.668" v="2131" actId="478"/>
          <ac:spMkLst>
            <pc:docMk/>
            <pc:sldMk cId="1257960703" sldId="307"/>
            <ac:spMk id="1116" creationId="{83CBFD09-E1E6-2CE2-396A-371EF3C70F1A}"/>
          </ac:spMkLst>
        </pc:spChg>
        <pc:spChg chg="add del">
          <ac:chgData name="Phạm Thị Thùy Dương" userId="efb3bd2d-43a5-4275-83f3-17aee553e271" providerId="ADAL" clId="{5289B75E-6D31-4566-AEEA-DFBC8CC849C6}" dt="2023-05-16T13:08:34.668" v="2131" actId="478"/>
          <ac:spMkLst>
            <pc:docMk/>
            <pc:sldMk cId="1257960703" sldId="307"/>
            <ac:spMk id="1118" creationId="{4B343F92-48BF-2AFA-D358-B6B59F5221B4}"/>
          </ac:spMkLst>
        </pc:spChg>
        <pc:spChg chg="add del">
          <ac:chgData name="Phạm Thị Thùy Dương" userId="efb3bd2d-43a5-4275-83f3-17aee553e271" providerId="ADAL" clId="{5289B75E-6D31-4566-AEEA-DFBC8CC849C6}" dt="2023-05-16T13:08:34.668" v="2131" actId="478"/>
          <ac:spMkLst>
            <pc:docMk/>
            <pc:sldMk cId="1257960703" sldId="307"/>
            <ac:spMk id="1121" creationId="{7A11F746-DE58-CAC3-9B31-F66A218777E8}"/>
          </ac:spMkLst>
        </pc:spChg>
        <pc:spChg chg="add del">
          <ac:chgData name="Phạm Thị Thùy Dương" userId="efb3bd2d-43a5-4275-83f3-17aee553e271" providerId="ADAL" clId="{5289B75E-6D31-4566-AEEA-DFBC8CC849C6}" dt="2023-05-16T13:08:34.668" v="2131" actId="478"/>
          <ac:spMkLst>
            <pc:docMk/>
            <pc:sldMk cId="1257960703" sldId="307"/>
            <ac:spMk id="1122" creationId="{9B2D77E4-61F3-9026-EA15-2838737168C9}"/>
          </ac:spMkLst>
        </pc:spChg>
        <pc:spChg chg="add del">
          <ac:chgData name="Phạm Thị Thùy Dương" userId="efb3bd2d-43a5-4275-83f3-17aee553e271" providerId="ADAL" clId="{5289B75E-6D31-4566-AEEA-DFBC8CC849C6}" dt="2023-05-16T13:08:34.668" v="2131" actId="478"/>
          <ac:spMkLst>
            <pc:docMk/>
            <pc:sldMk cId="1257960703" sldId="307"/>
            <ac:spMk id="1123" creationId="{DE5E3076-4966-704C-FC93-2E71106E45CA}"/>
          </ac:spMkLst>
        </pc:spChg>
        <pc:spChg chg="add del">
          <ac:chgData name="Phạm Thị Thùy Dương" userId="efb3bd2d-43a5-4275-83f3-17aee553e271" providerId="ADAL" clId="{5289B75E-6D31-4566-AEEA-DFBC8CC849C6}" dt="2023-05-16T13:08:34.668" v="2131" actId="478"/>
          <ac:spMkLst>
            <pc:docMk/>
            <pc:sldMk cId="1257960703" sldId="307"/>
            <ac:spMk id="1124" creationId="{B3530BE5-E0A9-7386-DD82-178885A9F979}"/>
          </ac:spMkLst>
        </pc:spChg>
        <pc:spChg chg="add del">
          <ac:chgData name="Phạm Thị Thùy Dương" userId="efb3bd2d-43a5-4275-83f3-17aee553e271" providerId="ADAL" clId="{5289B75E-6D31-4566-AEEA-DFBC8CC849C6}" dt="2023-05-16T13:08:34.668" v="2131" actId="478"/>
          <ac:spMkLst>
            <pc:docMk/>
            <pc:sldMk cId="1257960703" sldId="307"/>
            <ac:spMk id="1125" creationId="{DA2AFD67-6BF5-ED77-A1B3-D7EB834F3D39}"/>
          </ac:spMkLst>
        </pc:spChg>
        <pc:spChg chg="add del">
          <ac:chgData name="Phạm Thị Thùy Dương" userId="efb3bd2d-43a5-4275-83f3-17aee553e271" providerId="ADAL" clId="{5289B75E-6D31-4566-AEEA-DFBC8CC849C6}" dt="2023-05-16T13:08:34.668" v="2131" actId="478"/>
          <ac:spMkLst>
            <pc:docMk/>
            <pc:sldMk cId="1257960703" sldId="307"/>
            <ac:spMk id="1126" creationId="{BE3FE486-C355-238B-0A8C-186F5FB16B11}"/>
          </ac:spMkLst>
        </pc:spChg>
        <pc:spChg chg="add del">
          <ac:chgData name="Phạm Thị Thùy Dương" userId="efb3bd2d-43a5-4275-83f3-17aee553e271" providerId="ADAL" clId="{5289B75E-6D31-4566-AEEA-DFBC8CC849C6}" dt="2023-05-16T13:08:34.668" v="2131" actId="478"/>
          <ac:spMkLst>
            <pc:docMk/>
            <pc:sldMk cId="1257960703" sldId="307"/>
            <ac:spMk id="1127" creationId="{A9235E3B-990F-1856-3ED3-42F813DAB015}"/>
          </ac:spMkLst>
        </pc:spChg>
        <pc:spChg chg="add del">
          <ac:chgData name="Phạm Thị Thùy Dương" userId="efb3bd2d-43a5-4275-83f3-17aee553e271" providerId="ADAL" clId="{5289B75E-6D31-4566-AEEA-DFBC8CC849C6}" dt="2023-05-16T13:08:34.668" v="2131" actId="478"/>
          <ac:spMkLst>
            <pc:docMk/>
            <pc:sldMk cId="1257960703" sldId="307"/>
            <ac:spMk id="1128" creationId="{E0B424C4-9FAE-EFBE-C436-521847B7E299}"/>
          </ac:spMkLst>
        </pc:spChg>
        <pc:spChg chg="add del">
          <ac:chgData name="Phạm Thị Thùy Dương" userId="efb3bd2d-43a5-4275-83f3-17aee553e271" providerId="ADAL" clId="{5289B75E-6D31-4566-AEEA-DFBC8CC849C6}" dt="2023-05-16T13:08:34.668" v="2131" actId="478"/>
          <ac:spMkLst>
            <pc:docMk/>
            <pc:sldMk cId="1257960703" sldId="307"/>
            <ac:spMk id="1129" creationId="{A0A36657-35A7-78ED-60A8-F29A0C07ABB8}"/>
          </ac:spMkLst>
        </pc:spChg>
        <pc:spChg chg="add del">
          <ac:chgData name="Phạm Thị Thùy Dương" userId="efb3bd2d-43a5-4275-83f3-17aee553e271" providerId="ADAL" clId="{5289B75E-6D31-4566-AEEA-DFBC8CC849C6}" dt="2023-05-16T13:08:34.668" v="2131" actId="478"/>
          <ac:spMkLst>
            <pc:docMk/>
            <pc:sldMk cId="1257960703" sldId="307"/>
            <ac:spMk id="1130" creationId="{0E751C2C-E80E-72FF-1E13-8880768DA312}"/>
          </ac:spMkLst>
        </pc:spChg>
        <pc:spChg chg="add del">
          <ac:chgData name="Phạm Thị Thùy Dương" userId="efb3bd2d-43a5-4275-83f3-17aee553e271" providerId="ADAL" clId="{5289B75E-6D31-4566-AEEA-DFBC8CC849C6}" dt="2023-05-16T13:08:34.668" v="2131" actId="478"/>
          <ac:spMkLst>
            <pc:docMk/>
            <pc:sldMk cId="1257960703" sldId="307"/>
            <ac:spMk id="1131" creationId="{16B5F747-864A-2CE8-AAF1-A9B69DE39683}"/>
          </ac:spMkLst>
        </pc:spChg>
        <pc:spChg chg="add del">
          <ac:chgData name="Phạm Thị Thùy Dương" userId="efb3bd2d-43a5-4275-83f3-17aee553e271" providerId="ADAL" clId="{5289B75E-6D31-4566-AEEA-DFBC8CC849C6}" dt="2023-05-16T13:08:34.668" v="2131" actId="478"/>
          <ac:spMkLst>
            <pc:docMk/>
            <pc:sldMk cId="1257960703" sldId="307"/>
            <ac:spMk id="1133" creationId="{FEE6AE87-39FD-8C3B-E4A9-6108A4049447}"/>
          </ac:spMkLst>
        </pc:spChg>
        <pc:spChg chg="add del">
          <ac:chgData name="Phạm Thị Thùy Dương" userId="efb3bd2d-43a5-4275-83f3-17aee553e271" providerId="ADAL" clId="{5289B75E-6D31-4566-AEEA-DFBC8CC849C6}" dt="2023-05-16T13:08:34.668" v="2131" actId="478"/>
          <ac:spMkLst>
            <pc:docMk/>
            <pc:sldMk cId="1257960703" sldId="307"/>
            <ac:spMk id="1135" creationId="{14CD1922-8F77-9B49-F30B-04B9AF9EE9B0}"/>
          </ac:spMkLst>
        </pc:spChg>
        <pc:spChg chg="add del">
          <ac:chgData name="Phạm Thị Thùy Dương" userId="efb3bd2d-43a5-4275-83f3-17aee553e271" providerId="ADAL" clId="{5289B75E-6D31-4566-AEEA-DFBC8CC849C6}" dt="2023-05-16T13:08:34.668" v="2131" actId="478"/>
          <ac:spMkLst>
            <pc:docMk/>
            <pc:sldMk cId="1257960703" sldId="307"/>
            <ac:spMk id="1137" creationId="{D4CCBF46-7FF6-11E6-3009-0502E6DECAF6}"/>
          </ac:spMkLst>
        </pc:spChg>
        <pc:spChg chg="add del">
          <ac:chgData name="Phạm Thị Thùy Dương" userId="efb3bd2d-43a5-4275-83f3-17aee553e271" providerId="ADAL" clId="{5289B75E-6D31-4566-AEEA-DFBC8CC849C6}" dt="2023-05-16T13:08:34.668" v="2131" actId="478"/>
          <ac:spMkLst>
            <pc:docMk/>
            <pc:sldMk cId="1257960703" sldId="307"/>
            <ac:spMk id="1142" creationId="{D0911737-55E3-D89A-EAA1-10BFE1EC9F33}"/>
          </ac:spMkLst>
        </pc:spChg>
        <pc:spChg chg="add del">
          <ac:chgData name="Phạm Thị Thùy Dương" userId="efb3bd2d-43a5-4275-83f3-17aee553e271" providerId="ADAL" clId="{5289B75E-6D31-4566-AEEA-DFBC8CC849C6}" dt="2023-05-16T13:08:34.668" v="2131" actId="478"/>
          <ac:spMkLst>
            <pc:docMk/>
            <pc:sldMk cId="1257960703" sldId="307"/>
            <ac:spMk id="1143" creationId="{BDA3A9AB-E5BB-207D-C318-31872AFAC194}"/>
          </ac:spMkLst>
        </pc:spChg>
        <pc:picChg chg="add mod">
          <ac:chgData name="Phạm Thị Thùy Dương" userId="efb3bd2d-43a5-4275-83f3-17aee553e271" providerId="ADAL" clId="{5289B75E-6D31-4566-AEEA-DFBC8CC849C6}" dt="2023-05-16T13:09:44.255" v="2149" actId="1076"/>
          <ac:picMkLst>
            <pc:docMk/>
            <pc:sldMk cId="1257960703" sldId="307"/>
            <ac:picMk id="3" creationId="{56D5F4F0-2A25-E528-F710-83CC841C7FAF}"/>
          </ac:picMkLst>
        </pc:picChg>
        <pc:picChg chg="add mod">
          <ac:chgData name="Phạm Thị Thùy Dương" userId="efb3bd2d-43a5-4275-83f3-17aee553e271" providerId="ADAL" clId="{5289B75E-6D31-4566-AEEA-DFBC8CC849C6}" dt="2023-05-16T14:34:26.226" v="2374" actId="1076"/>
          <ac:picMkLst>
            <pc:docMk/>
            <pc:sldMk cId="1257960703" sldId="307"/>
            <ac:picMk id="5" creationId="{64551A16-1FCA-18EF-CC4D-89485ACC95E3}"/>
          </ac:picMkLst>
        </pc:picChg>
        <pc:picChg chg="add mod">
          <ac:chgData name="Phạm Thị Thùy Dương" userId="efb3bd2d-43a5-4275-83f3-17aee553e271" providerId="ADAL" clId="{5289B75E-6D31-4566-AEEA-DFBC8CC849C6}" dt="2023-05-16T14:34:37.620" v="2377" actId="1076"/>
          <ac:picMkLst>
            <pc:docMk/>
            <pc:sldMk cId="1257960703" sldId="307"/>
            <ac:picMk id="6" creationId="{61BA2AF7-5937-3361-7BC1-19C6C06BD42E}"/>
          </ac:picMkLst>
        </pc:picChg>
        <pc:picChg chg="add del">
          <ac:chgData name="Phạm Thị Thùy Dương" userId="efb3bd2d-43a5-4275-83f3-17aee553e271" providerId="ADAL" clId="{5289B75E-6D31-4566-AEEA-DFBC8CC849C6}" dt="2023-05-16T13:08:34.668" v="2131" actId="478"/>
          <ac:picMkLst>
            <pc:docMk/>
            <pc:sldMk cId="1257960703" sldId="307"/>
            <ac:picMk id="9" creationId="{928D1716-4404-6C79-E10B-08D75433A792}"/>
          </ac:picMkLst>
        </pc:picChg>
        <pc:picChg chg="add del">
          <ac:chgData name="Phạm Thị Thùy Dương" userId="efb3bd2d-43a5-4275-83f3-17aee553e271" providerId="ADAL" clId="{5289B75E-6D31-4566-AEEA-DFBC8CC849C6}" dt="2023-05-16T13:08:34.668" v="2131" actId="478"/>
          <ac:picMkLst>
            <pc:docMk/>
            <pc:sldMk cId="1257960703" sldId="307"/>
            <ac:picMk id="11" creationId="{556E6380-39AC-1141-0655-E6014468B348}"/>
          </ac:picMkLst>
        </pc:picChg>
        <pc:picChg chg="add del">
          <ac:chgData name="Phạm Thị Thùy Dương" userId="efb3bd2d-43a5-4275-83f3-17aee553e271" providerId="ADAL" clId="{5289B75E-6D31-4566-AEEA-DFBC8CC849C6}" dt="2023-05-16T13:08:34.668" v="2131" actId="478"/>
          <ac:picMkLst>
            <pc:docMk/>
            <pc:sldMk cId="1257960703" sldId="307"/>
            <ac:picMk id="12" creationId="{43BEAA50-0B42-28FE-098B-90DB36714312}"/>
          </ac:picMkLst>
        </pc:picChg>
        <pc:picChg chg="add del">
          <ac:chgData name="Phạm Thị Thùy Dương" userId="efb3bd2d-43a5-4275-83f3-17aee553e271" providerId="ADAL" clId="{5289B75E-6D31-4566-AEEA-DFBC8CC849C6}" dt="2023-05-16T13:08:34.668" v="2131" actId="478"/>
          <ac:picMkLst>
            <pc:docMk/>
            <pc:sldMk cId="1257960703" sldId="307"/>
            <ac:picMk id="13" creationId="{C5019A19-8C7C-0BD5-A579-AB7549F19943}"/>
          </ac:picMkLst>
        </pc:picChg>
        <pc:picChg chg="add del">
          <ac:chgData name="Phạm Thị Thùy Dương" userId="efb3bd2d-43a5-4275-83f3-17aee553e271" providerId="ADAL" clId="{5289B75E-6D31-4566-AEEA-DFBC8CC849C6}" dt="2023-05-16T13:08:34.668" v="2131" actId="478"/>
          <ac:picMkLst>
            <pc:docMk/>
            <pc:sldMk cId="1257960703" sldId="307"/>
            <ac:picMk id="15" creationId="{B2EC4DBB-943A-B9C5-B636-805C9B50C426}"/>
          </ac:picMkLst>
        </pc:picChg>
        <pc:picChg chg="add del">
          <ac:chgData name="Phạm Thị Thùy Dương" userId="efb3bd2d-43a5-4275-83f3-17aee553e271" providerId="ADAL" clId="{5289B75E-6D31-4566-AEEA-DFBC8CC849C6}" dt="2023-05-16T13:08:34.668" v="2131" actId="478"/>
          <ac:picMkLst>
            <pc:docMk/>
            <pc:sldMk cId="1257960703" sldId="307"/>
            <ac:picMk id="16" creationId="{AB3FF2F8-728F-D67F-4B26-13CC22FADFF0}"/>
          </ac:picMkLst>
        </pc:picChg>
        <pc:picChg chg="add del">
          <ac:chgData name="Phạm Thị Thùy Dương" userId="efb3bd2d-43a5-4275-83f3-17aee553e271" providerId="ADAL" clId="{5289B75E-6D31-4566-AEEA-DFBC8CC849C6}" dt="2023-05-16T13:08:34.668" v="2131" actId="478"/>
          <ac:picMkLst>
            <pc:docMk/>
            <pc:sldMk cId="1257960703" sldId="307"/>
            <ac:picMk id="30" creationId="{9D55EA03-201B-33F7-82D0-AC313A94A46F}"/>
          </ac:picMkLst>
        </pc:picChg>
        <pc:picChg chg="add del">
          <ac:chgData name="Phạm Thị Thùy Dương" userId="efb3bd2d-43a5-4275-83f3-17aee553e271" providerId="ADAL" clId="{5289B75E-6D31-4566-AEEA-DFBC8CC849C6}" dt="2023-05-16T13:08:34.668" v="2131" actId="478"/>
          <ac:picMkLst>
            <pc:docMk/>
            <pc:sldMk cId="1257960703" sldId="307"/>
            <ac:picMk id="31" creationId="{43B81FAA-6790-976E-E506-0E3EDBA9DCAD}"/>
          </ac:picMkLst>
        </pc:picChg>
        <pc:picChg chg="add del">
          <ac:chgData name="Phạm Thị Thùy Dương" userId="efb3bd2d-43a5-4275-83f3-17aee553e271" providerId="ADAL" clId="{5289B75E-6D31-4566-AEEA-DFBC8CC849C6}" dt="2023-05-16T13:08:34.668" v="2131" actId="478"/>
          <ac:picMkLst>
            <pc:docMk/>
            <pc:sldMk cId="1257960703" sldId="307"/>
            <ac:picMk id="32" creationId="{EEFD196C-7253-316F-BB76-08B904F5C84F}"/>
          </ac:picMkLst>
        </pc:picChg>
        <pc:picChg chg="add del">
          <ac:chgData name="Phạm Thị Thùy Dương" userId="efb3bd2d-43a5-4275-83f3-17aee553e271" providerId="ADAL" clId="{5289B75E-6D31-4566-AEEA-DFBC8CC849C6}" dt="2023-05-16T13:08:34.668" v="2131" actId="478"/>
          <ac:picMkLst>
            <pc:docMk/>
            <pc:sldMk cId="1257960703" sldId="307"/>
            <ac:picMk id="33" creationId="{42B64039-446A-E99E-3C73-AF8538E20F1E}"/>
          </ac:picMkLst>
        </pc:picChg>
        <pc:picChg chg="add del">
          <ac:chgData name="Phạm Thị Thùy Dương" userId="efb3bd2d-43a5-4275-83f3-17aee553e271" providerId="ADAL" clId="{5289B75E-6D31-4566-AEEA-DFBC8CC849C6}" dt="2023-05-16T13:08:34.668" v="2131" actId="478"/>
          <ac:picMkLst>
            <pc:docMk/>
            <pc:sldMk cId="1257960703" sldId="307"/>
            <ac:picMk id="34" creationId="{4E308F78-67B8-1090-B142-E921CDF0D801}"/>
          </ac:picMkLst>
        </pc:picChg>
        <pc:picChg chg="add del">
          <ac:chgData name="Phạm Thị Thùy Dương" userId="efb3bd2d-43a5-4275-83f3-17aee553e271" providerId="ADAL" clId="{5289B75E-6D31-4566-AEEA-DFBC8CC849C6}" dt="2023-05-16T13:08:34.668" v="2131" actId="478"/>
          <ac:picMkLst>
            <pc:docMk/>
            <pc:sldMk cId="1257960703" sldId="307"/>
            <ac:picMk id="1032" creationId="{5B318D6B-BD7A-264A-7B3C-65CB875EABB2}"/>
          </ac:picMkLst>
        </pc:picChg>
        <pc:cxnChg chg="add del">
          <ac:chgData name="Phạm Thị Thùy Dương" userId="efb3bd2d-43a5-4275-83f3-17aee553e271" providerId="ADAL" clId="{5289B75E-6D31-4566-AEEA-DFBC8CC849C6}" dt="2023-05-16T13:08:34.668" v="2131" actId="478"/>
          <ac:cxnSpMkLst>
            <pc:docMk/>
            <pc:sldMk cId="1257960703" sldId="307"/>
            <ac:cxnSpMk id="36" creationId="{BE1C80F5-A8B5-6825-6FEE-BFE6C2C6B621}"/>
          </ac:cxnSpMkLst>
        </pc:cxnChg>
        <pc:cxnChg chg="add del">
          <ac:chgData name="Phạm Thị Thùy Dương" userId="efb3bd2d-43a5-4275-83f3-17aee553e271" providerId="ADAL" clId="{5289B75E-6D31-4566-AEEA-DFBC8CC849C6}" dt="2023-05-16T13:08:34.668" v="2131" actId="478"/>
          <ac:cxnSpMkLst>
            <pc:docMk/>
            <pc:sldMk cId="1257960703" sldId="307"/>
            <ac:cxnSpMk id="38" creationId="{8697FE74-9752-2EC8-76F1-87BC6EE0F7E1}"/>
          </ac:cxnSpMkLst>
        </pc:cxnChg>
        <pc:cxnChg chg="add del">
          <ac:chgData name="Phạm Thị Thùy Dương" userId="efb3bd2d-43a5-4275-83f3-17aee553e271" providerId="ADAL" clId="{5289B75E-6D31-4566-AEEA-DFBC8CC849C6}" dt="2023-05-16T13:08:34.668" v="2131" actId="478"/>
          <ac:cxnSpMkLst>
            <pc:docMk/>
            <pc:sldMk cId="1257960703" sldId="307"/>
            <ac:cxnSpMk id="40" creationId="{2CAFA1F0-EDA9-601C-1135-0EDB28E4C7D6}"/>
          </ac:cxnSpMkLst>
        </pc:cxnChg>
        <pc:cxnChg chg="add del">
          <ac:chgData name="Phạm Thị Thùy Dương" userId="efb3bd2d-43a5-4275-83f3-17aee553e271" providerId="ADAL" clId="{5289B75E-6D31-4566-AEEA-DFBC8CC849C6}" dt="2023-05-16T13:08:34.668" v="2131" actId="478"/>
          <ac:cxnSpMkLst>
            <pc:docMk/>
            <pc:sldMk cId="1257960703" sldId="307"/>
            <ac:cxnSpMk id="41" creationId="{1DD25AA8-3D54-8F4C-58B4-AD65F817F247}"/>
          </ac:cxnSpMkLst>
        </pc:cxnChg>
        <pc:cxnChg chg="add del">
          <ac:chgData name="Phạm Thị Thùy Dương" userId="efb3bd2d-43a5-4275-83f3-17aee553e271" providerId="ADAL" clId="{5289B75E-6D31-4566-AEEA-DFBC8CC849C6}" dt="2023-05-16T13:08:34.668" v="2131" actId="478"/>
          <ac:cxnSpMkLst>
            <pc:docMk/>
            <pc:sldMk cId="1257960703" sldId="307"/>
            <ac:cxnSpMk id="42" creationId="{8273075C-F006-B57C-59DA-4F5D7DB73FCE}"/>
          </ac:cxnSpMkLst>
        </pc:cxnChg>
        <pc:cxnChg chg="add del">
          <ac:chgData name="Phạm Thị Thùy Dương" userId="efb3bd2d-43a5-4275-83f3-17aee553e271" providerId="ADAL" clId="{5289B75E-6D31-4566-AEEA-DFBC8CC849C6}" dt="2023-05-16T13:08:34.668" v="2131" actId="478"/>
          <ac:cxnSpMkLst>
            <pc:docMk/>
            <pc:sldMk cId="1257960703" sldId="307"/>
            <ac:cxnSpMk id="43" creationId="{FDA4EE3A-B960-9BCB-B588-1DED9555D450}"/>
          </ac:cxnSpMkLst>
        </pc:cxnChg>
        <pc:cxnChg chg="add del">
          <ac:chgData name="Phạm Thị Thùy Dương" userId="efb3bd2d-43a5-4275-83f3-17aee553e271" providerId="ADAL" clId="{5289B75E-6D31-4566-AEEA-DFBC8CC849C6}" dt="2023-05-16T13:08:34.668" v="2131" actId="478"/>
          <ac:cxnSpMkLst>
            <pc:docMk/>
            <pc:sldMk cId="1257960703" sldId="307"/>
            <ac:cxnSpMk id="47" creationId="{087CF420-390C-6721-3703-4B3B1C223EDE}"/>
          </ac:cxnSpMkLst>
        </pc:cxnChg>
        <pc:cxnChg chg="add del">
          <ac:chgData name="Phạm Thị Thùy Dương" userId="efb3bd2d-43a5-4275-83f3-17aee553e271" providerId="ADAL" clId="{5289B75E-6D31-4566-AEEA-DFBC8CC849C6}" dt="2023-05-16T13:08:34.668" v="2131" actId="478"/>
          <ac:cxnSpMkLst>
            <pc:docMk/>
            <pc:sldMk cId="1257960703" sldId="307"/>
            <ac:cxnSpMk id="48" creationId="{1AEBAA86-F32F-1DC7-2F30-9CB038037B1D}"/>
          </ac:cxnSpMkLst>
        </pc:cxnChg>
        <pc:cxnChg chg="add del">
          <ac:chgData name="Phạm Thị Thùy Dương" userId="efb3bd2d-43a5-4275-83f3-17aee553e271" providerId="ADAL" clId="{5289B75E-6D31-4566-AEEA-DFBC8CC849C6}" dt="2023-05-16T13:08:34.668" v="2131" actId="478"/>
          <ac:cxnSpMkLst>
            <pc:docMk/>
            <pc:sldMk cId="1257960703" sldId="307"/>
            <ac:cxnSpMk id="52" creationId="{3E94D62D-0D1D-7AB5-52C6-8FEC52413707}"/>
          </ac:cxnSpMkLst>
        </pc:cxnChg>
        <pc:cxnChg chg="add del">
          <ac:chgData name="Phạm Thị Thùy Dương" userId="efb3bd2d-43a5-4275-83f3-17aee553e271" providerId="ADAL" clId="{5289B75E-6D31-4566-AEEA-DFBC8CC849C6}" dt="2023-05-16T13:08:34.668" v="2131" actId="478"/>
          <ac:cxnSpMkLst>
            <pc:docMk/>
            <pc:sldMk cId="1257960703" sldId="307"/>
            <ac:cxnSpMk id="58" creationId="{3C801ABD-8C90-EF8A-B95A-F328C04F1DE2}"/>
          </ac:cxnSpMkLst>
        </pc:cxnChg>
        <pc:cxnChg chg="add del">
          <ac:chgData name="Phạm Thị Thùy Dương" userId="efb3bd2d-43a5-4275-83f3-17aee553e271" providerId="ADAL" clId="{5289B75E-6D31-4566-AEEA-DFBC8CC849C6}" dt="2023-05-16T13:08:34.668" v="2131" actId="478"/>
          <ac:cxnSpMkLst>
            <pc:docMk/>
            <pc:sldMk cId="1257960703" sldId="307"/>
            <ac:cxnSpMk id="62" creationId="{ED975C1F-0212-F713-60E5-5BE7A61442C8}"/>
          </ac:cxnSpMkLst>
        </pc:cxnChg>
        <pc:cxnChg chg="add del">
          <ac:chgData name="Phạm Thị Thùy Dương" userId="efb3bd2d-43a5-4275-83f3-17aee553e271" providerId="ADAL" clId="{5289B75E-6D31-4566-AEEA-DFBC8CC849C6}" dt="2023-05-16T13:08:34.668" v="2131" actId="478"/>
          <ac:cxnSpMkLst>
            <pc:docMk/>
            <pc:sldMk cId="1257960703" sldId="307"/>
            <ac:cxnSpMk id="1031" creationId="{61F4B272-2B58-5114-C070-4A1F83198727}"/>
          </ac:cxnSpMkLst>
        </pc:cxnChg>
        <pc:cxnChg chg="add del">
          <ac:chgData name="Phạm Thị Thùy Dương" userId="efb3bd2d-43a5-4275-83f3-17aee553e271" providerId="ADAL" clId="{5289B75E-6D31-4566-AEEA-DFBC8CC849C6}" dt="2023-05-16T13:08:34.668" v="2131" actId="478"/>
          <ac:cxnSpMkLst>
            <pc:docMk/>
            <pc:sldMk cId="1257960703" sldId="307"/>
            <ac:cxnSpMk id="1036" creationId="{8271B1B7-6D29-0B54-9796-741900BADCB7}"/>
          </ac:cxnSpMkLst>
        </pc:cxnChg>
        <pc:cxnChg chg="add del">
          <ac:chgData name="Phạm Thị Thùy Dương" userId="efb3bd2d-43a5-4275-83f3-17aee553e271" providerId="ADAL" clId="{5289B75E-6D31-4566-AEEA-DFBC8CC849C6}" dt="2023-05-16T13:08:34.668" v="2131" actId="478"/>
          <ac:cxnSpMkLst>
            <pc:docMk/>
            <pc:sldMk cId="1257960703" sldId="307"/>
            <ac:cxnSpMk id="1045" creationId="{C0038029-96E3-007F-ADA6-C3F7C90D8745}"/>
          </ac:cxnSpMkLst>
        </pc:cxnChg>
        <pc:cxnChg chg="add del">
          <ac:chgData name="Phạm Thị Thùy Dương" userId="efb3bd2d-43a5-4275-83f3-17aee553e271" providerId="ADAL" clId="{5289B75E-6D31-4566-AEEA-DFBC8CC849C6}" dt="2023-05-16T13:08:34.668" v="2131" actId="478"/>
          <ac:cxnSpMkLst>
            <pc:docMk/>
            <pc:sldMk cId="1257960703" sldId="307"/>
            <ac:cxnSpMk id="1054" creationId="{8BE7F8A4-340A-87DA-9B73-C8EA9F5E92E9}"/>
          </ac:cxnSpMkLst>
        </pc:cxnChg>
        <pc:cxnChg chg="add del">
          <ac:chgData name="Phạm Thị Thùy Dương" userId="efb3bd2d-43a5-4275-83f3-17aee553e271" providerId="ADAL" clId="{5289B75E-6D31-4566-AEEA-DFBC8CC849C6}" dt="2023-05-16T13:08:34.668" v="2131" actId="478"/>
          <ac:cxnSpMkLst>
            <pc:docMk/>
            <pc:sldMk cId="1257960703" sldId="307"/>
            <ac:cxnSpMk id="1055" creationId="{0E0072F3-FECD-530A-FA99-38B5B876373B}"/>
          </ac:cxnSpMkLst>
        </pc:cxnChg>
        <pc:cxnChg chg="add del">
          <ac:chgData name="Phạm Thị Thùy Dương" userId="efb3bd2d-43a5-4275-83f3-17aee553e271" providerId="ADAL" clId="{5289B75E-6D31-4566-AEEA-DFBC8CC849C6}" dt="2023-05-16T13:08:34.668" v="2131" actId="478"/>
          <ac:cxnSpMkLst>
            <pc:docMk/>
            <pc:sldMk cId="1257960703" sldId="307"/>
            <ac:cxnSpMk id="1056" creationId="{0DDBE755-67C1-0922-892F-630443F94C74}"/>
          </ac:cxnSpMkLst>
        </pc:cxnChg>
        <pc:cxnChg chg="add del">
          <ac:chgData name="Phạm Thị Thùy Dương" userId="efb3bd2d-43a5-4275-83f3-17aee553e271" providerId="ADAL" clId="{5289B75E-6D31-4566-AEEA-DFBC8CC849C6}" dt="2023-05-16T13:08:34.668" v="2131" actId="478"/>
          <ac:cxnSpMkLst>
            <pc:docMk/>
            <pc:sldMk cId="1257960703" sldId="307"/>
            <ac:cxnSpMk id="1061" creationId="{B0BB7E4C-3B5E-2C58-54BB-94071171C085}"/>
          </ac:cxnSpMkLst>
        </pc:cxnChg>
        <pc:cxnChg chg="add del">
          <ac:chgData name="Phạm Thị Thùy Dương" userId="efb3bd2d-43a5-4275-83f3-17aee553e271" providerId="ADAL" clId="{5289B75E-6D31-4566-AEEA-DFBC8CC849C6}" dt="2023-05-16T13:08:34.668" v="2131" actId="478"/>
          <ac:cxnSpMkLst>
            <pc:docMk/>
            <pc:sldMk cId="1257960703" sldId="307"/>
            <ac:cxnSpMk id="1070" creationId="{D2C99BAD-5107-AD6C-2279-7043C60419B0}"/>
          </ac:cxnSpMkLst>
        </pc:cxnChg>
        <pc:cxnChg chg="add del">
          <ac:chgData name="Phạm Thị Thùy Dương" userId="efb3bd2d-43a5-4275-83f3-17aee553e271" providerId="ADAL" clId="{5289B75E-6D31-4566-AEEA-DFBC8CC849C6}" dt="2023-05-16T13:08:34.668" v="2131" actId="478"/>
          <ac:cxnSpMkLst>
            <pc:docMk/>
            <pc:sldMk cId="1257960703" sldId="307"/>
            <ac:cxnSpMk id="1074" creationId="{9B8AD7DD-2750-98DE-A787-9D46BA1C5862}"/>
          </ac:cxnSpMkLst>
        </pc:cxnChg>
        <pc:cxnChg chg="add del">
          <ac:chgData name="Phạm Thị Thùy Dương" userId="efb3bd2d-43a5-4275-83f3-17aee553e271" providerId="ADAL" clId="{5289B75E-6D31-4566-AEEA-DFBC8CC849C6}" dt="2023-05-16T13:08:34.668" v="2131" actId="478"/>
          <ac:cxnSpMkLst>
            <pc:docMk/>
            <pc:sldMk cId="1257960703" sldId="307"/>
            <ac:cxnSpMk id="1075" creationId="{BF1FADF4-D5C2-521A-D578-D9F6219F73C1}"/>
          </ac:cxnSpMkLst>
        </pc:cxnChg>
        <pc:cxnChg chg="add del">
          <ac:chgData name="Phạm Thị Thùy Dương" userId="efb3bd2d-43a5-4275-83f3-17aee553e271" providerId="ADAL" clId="{5289B75E-6D31-4566-AEEA-DFBC8CC849C6}" dt="2023-05-16T13:08:34.668" v="2131" actId="478"/>
          <ac:cxnSpMkLst>
            <pc:docMk/>
            <pc:sldMk cId="1257960703" sldId="307"/>
            <ac:cxnSpMk id="1078" creationId="{A80B9395-411C-C0C6-2FEE-A8073738C764}"/>
          </ac:cxnSpMkLst>
        </pc:cxnChg>
        <pc:cxnChg chg="add del">
          <ac:chgData name="Phạm Thị Thùy Dương" userId="efb3bd2d-43a5-4275-83f3-17aee553e271" providerId="ADAL" clId="{5289B75E-6D31-4566-AEEA-DFBC8CC849C6}" dt="2023-05-16T13:08:34.668" v="2131" actId="478"/>
          <ac:cxnSpMkLst>
            <pc:docMk/>
            <pc:sldMk cId="1257960703" sldId="307"/>
            <ac:cxnSpMk id="1079" creationId="{9E593802-C537-AC85-74A6-28001D72A5F5}"/>
          </ac:cxnSpMkLst>
        </pc:cxnChg>
        <pc:cxnChg chg="add del">
          <ac:chgData name="Phạm Thị Thùy Dương" userId="efb3bd2d-43a5-4275-83f3-17aee553e271" providerId="ADAL" clId="{5289B75E-6D31-4566-AEEA-DFBC8CC849C6}" dt="2023-05-16T13:08:34.668" v="2131" actId="478"/>
          <ac:cxnSpMkLst>
            <pc:docMk/>
            <pc:sldMk cId="1257960703" sldId="307"/>
            <ac:cxnSpMk id="1080" creationId="{A0D41313-43A1-C65F-0B19-8A2B6748CAC4}"/>
          </ac:cxnSpMkLst>
        </pc:cxnChg>
        <pc:cxnChg chg="add del">
          <ac:chgData name="Phạm Thị Thùy Dương" userId="efb3bd2d-43a5-4275-83f3-17aee553e271" providerId="ADAL" clId="{5289B75E-6D31-4566-AEEA-DFBC8CC849C6}" dt="2023-05-16T13:08:34.668" v="2131" actId="478"/>
          <ac:cxnSpMkLst>
            <pc:docMk/>
            <pc:sldMk cId="1257960703" sldId="307"/>
            <ac:cxnSpMk id="1081" creationId="{F7992965-C06C-3817-2199-2D98335C723F}"/>
          </ac:cxnSpMkLst>
        </pc:cxnChg>
        <pc:cxnChg chg="add del">
          <ac:chgData name="Phạm Thị Thùy Dương" userId="efb3bd2d-43a5-4275-83f3-17aee553e271" providerId="ADAL" clId="{5289B75E-6D31-4566-AEEA-DFBC8CC849C6}" dt="2023-05-16T13:08:34.668" v="2131" actId="478"/>
          <ac:cxnSpMkLst>
            <pc:docMk/>
            <pc:sldMk cId="1257960703" sldId="307"/>
            <ac:cxnSpMk id="1082" creationId="{9E21AC89-76C9-083A-F1F6-45F78DD89DC9}"/>
          </ac:cxnSpMkLst>
        </pc:cxnChg>
        <pc:cxnChg chg="add del">
          <ac:chgData name="Phạm Thị Thùy Dương" userId="efb3bd2d-43a5-4275-83f3-17aee553e271" providerId="ADAL" clId="{5289B75E-6D31-4566-AEEA-DFBC8CC849C6}" dt="2023-05-16T13:08:34.668" v="2131" actId="478"/>
          <ac:cxnSpMkLst>
            <pc:docMk/>
            <pc:sldMk cId="1257960703" sldId="307"/>
            <ac:cxnSpMk id="1083" creationId="{653FDFC0-1F5C-80D9-4824-9FD6835BC585}"/>
          </ac:cxnSpMkLst>
        </pc:cxnChg>
        <pc:cxnChg chg="add del">
          <ac:chgData name="Phạm Thị Thùy Dương" userId="efb3bd2d-43a5-4275-83f3-17aee553e271" providerId="ADAL" clId="{5289B75E-6D31-4566-AEEA-DFBC8CC849C6}" dt="2023-05-16T13:08:34.668" v="2131" actId="478"/>
          <ac:cxnSpMkLst>
            <pc:docMk/>
            <pc:sldMk cId="1257960703" sldId="307"/>
            <ac:cxnSpMk id="1085" creationId="{A30EA45E-D6D1-D869-4D9E-B3528386A847}"/>
          </ac:cxnSpMkLst>
        </pc:cxnChg>
        <pc:cxnChg chg="add del">
          <ac:chgData name="Phạm Thị Thùy Dương" userId="efb3bd2d-43a5-4275-83f3-17aee553e271" providerId="ADAL" clId="{5289B75E-6D31-4566-AEEA-DFBC8CC849C6}" dt="2023-05-16T13:08:34.668" v="2131" actId="478"/>
          <ac:cxnSpMkLst>
            <pc:docMk/>
            <pc:sldMk cId="1257960703" sldId="307"/>
            <ac:cxnSpMk id="1093" creationId="{D384C220-AE41-A7B4-6273-3940323A3955}"/>
          </ac:cxnSpMkLst>
        </pc:cxnChg>
        <pc:cxnChg chg="add del">
          <ac:chgData name="Phạm Thị Thùy Dương" userId="efb3bd2d-43a5-4275-83f3-17aee553e271" providerId="ADAL" clId="{5289B75E-6D31-4566-AEEA-DFBC8CC849C6}" dt="2023-05-16T13:08:34.668" v="2131" actId="478"/>
          <ac:cxnSpMkLst>
            <pc:docMk/>
            <pc:sldMk cId="1257960703" sldId="307"/>
            <ac:cxnSpMk id="1097" creationId="{29210D9A-EBF3-3370-1BE3-63436E0905BD}"/>
          </ac:cxnSpMkLst>
        </pc:cxnChg>
        <pc:cxnChg chg="add del">
          <ac:chgData name="Phạm Thị Thùy Dương" userId="efb3bd2d-43a5-4275-83f3-17aee553e271" providerId="ADAL" clId="{5289B75E-6D31-4566-AEEA-DFBC8CC849C6}" dt="2023-05-16T13:08:34.668" v="2131" actId="478"/>
          <ac:cxnSpMkLst>
            <pc:docMk/>
            <pc:sldMk cId="1257960703" sldId="307"/>
            <ac:cxnSpMk id="1099" creationId="{70FD98A7-3C49-6500-0136-23E3DB336287}"/>
          </ac:cxnSpMkLst>
        </pc:cxnChg>
        <pc:cxnChg chg="add del">
          <ac:chgData name="Phạm Thị Thùy Dương" userId="efb3bd2d-43a5-4275-83f3-17aee553e271" providerId="ADAL" clId="{5289B75E-6D31-4566-AEEA-DFBC8CC849C6}" dt="2023-05-16T13:08:34.668" v="2131" actId="478"/>
          <ac:cxnSpMkLst>
            <pc:docMk/>
            <pc:sldMk cId="1257960703" sldId="307"/>
            <ac:cxnSpMk id="1101" creationId="{F669F31F-B649-90AB-7ABD-F70503FCCFB4}"/>
          </ac:cxnSpMkLst>
        </pc:cxnChg>
        <pc:cxnChg chg="add del">
          <ac:chgData name="Phạm Thị Thùy Dương" userId="efb3bd2d-43a5-4275-83f3-17aee553e271" providerId="ADAL" clId="{5289B75E-6D31-4566-AEEA-DFBC8CC849C6}" dt="2023-05-16T13:08:34.668" v="2131" actId="478"/>
          <ac:cxnSpMkLst>
            <pc:docMk/>
            <pc:sldMk cId="1257960703" sldId="307"/>
            <ac:cxnSpMk id="1105" creationId="{F1654C44-2D2D-03C2-8AA3-F645385CF62A}"/>
          </ac:cxnSpMkLst>
        </pc:cxnChg>
        <pc:cxnChg chg="add del">
          <ac:chgData name="Phạm Thị Thùy Dương" userId="efb3bd2d-43a5-4275-83f3-17aee553e271" providerId="ADAL" clId="{5289B75E-6D31-4566-AEEA-DFBC8CC849C6}" dt="2023-05-16T13:08:34.668" v="2131" actId="478"/>
          <ac:cxnSpMkLst>
            <pc:docMk/>
            <pc:sldMk cId="1257960703" sldId="307"/>
            <ac:cxnSpMk id="1106" creationId="{FDFB31D3-EA19-4CF8-DA3E-25808E6D2317}"/>
          </ac:cxnSpMkLst>
        </pc:cxnChg>
        <pc:cxnChg chg="add del">
          <ac:chgData name="Phạm Thị Thùy Dương" userId="efb3bd2d-43a5-4275-83f3-17aee553e271" providerId="ADAL" clId="{5289B75E-6D31-4566-AEEA-DFBC8CC849C6}" dt="2023-05-16T13:08:34.668" v="2131" actId="478"/>
          <ac:cxnSpMkLst>
            <pc:docMk/>
            <pc:sldMk cId="1257960703" sldId="307"/>
            <ac:cxnSpMk id="1108" creationId="{C560C7DE-121B-015E-670B-5DAA8B713778}"/>
          </ac:cxnSpMkLst>
        </pc:cxnChg>
        <pc:cxnChg chg="add del">
          <ac:chgData name="Phạm Thị Thùy Dương" userId="efb3bd2d-43a5-4275-83f3-17aee553e271" providerId="ADAL" clId="{5289B75E-6D31-4566-AEEA-DFBC8CC849C6}" dt="2023-05-16T13:08:34.668" v="2131" actId="478"/>
          <ac:cxnSpMkLst>
            <pc:docMk/>
            <pc:sldMk cId="1257960703" sldId="307"/>
            <ac:cxnSpMk id="1112" creationId="{9E5A231D-3BCE-8136-C596-A59E22D59219}"/>
          </ac:cxnSpMkLst>
        </pc:cxnChg>
        <pc:cxnChg chg="add del">
          <ac:chgData name="Phạm Thị Thùy Dương" userId="efb3bd2d-43a5-4275-83f3-17aee553e271" providerId="ADAL" clId="{5289B75E-6D31-4566-AEEA-DFBC8CC849C6}" dt="2023-05-16T13:08:34.668" v="2131" actId="478"/>
          <ac:cxnSpMkLst>
            <pc:docMk/>
            <pc:sldMk cId="1257960703" sldId="307"/>
            <ac:cxnSpMk id="1114" creationId="{088FFD15-95FB-3EF0-C0DE-52D98B49E03F}"/>
          </ac:cxnSpMkLst>
        </pc:cxnChg>
        <pc:cxnChg chg="add del">
          <ac:chgData name="Phạm Thị Thùy Dương" userId="efb3bd2d-43a5-4275-83f3-17aee553e271" providerId="ADAL" clId="{5289B75E-6D31-4566-AEEA-DFBC8CC849C6}" dt="2023-05-16T13:08:34.668" v="2131" actId="478"/>
          <ac:cxnSpMkLst>
            <pc:docMk/>
            <pc:sldMk cId="1257960703" sldId="307"/>
            <ac:cxnSpMk id="1120" creationId="{C4EE5299-1D57-334A-83C3-3F10AE9727D9}"/>
          </ac:cxnSpMkLst>
        </pc:cxnChg>
      </pc:sldChg>
      <pc:sldChg chg="new del">
        <pc:chgData name="Phạm Thị Thùy Dương" userId="efb3bd2d-43a5-4275-83f3-17aee553e271" providerId="ADAL" clId="{5289B75E-6D31-4566-AEEA-DFBC8CC849C6}" dt="2023-05-16T13:10:18.068" v="2152" actId="47"/>
        <pc:sldMkLst>
          <pc:docMk/>
          <pc:sldMk cId="2131777757" sldId="308"/>
        </pc:sldMkLst>
      </pc:sldChg>
      <pc:sldChg chg="add del">
        <pc:chgData name="Phạm Thị Thùy Dương" userId="efb3bd2d-43a5-4275-83f3-17aee553e271" providerId="ADAL" clId="{5289B75E-6D31-4566-AEEA-DFBC8CC849C6}" dt="2023-05-16T13:08:30.399" v="2127"/>
        <pc:sldMkLst>
          <pc:docMk/>
          <pc:sldMk cId="3471719542" sldId="308"/>
        </pc:sldMkLst>
      </pc:sldChg>
      <pc:sldChg chg="addSp delSp modSp add mod modTransition">
        <pc:chgData name="Phạm Thị Thùy Dương" userId="efb3bd2d-43a5-4275-83f3-17aee553e271" providerId="ADAL" clId="{5289B75E-6D31-4566-AEEA-DFBC8CC849C6}" dt="2023-05-17T06:32:45.759" v="2665"/>
        <pc:sldMkLst>
          <pc:docMk/>
          <pc:sldMk cId="4279462059" sldId="308"/>
        </pc:sldMkLst>
        <pc:spChg chg="mod">
          <ac:chgData name="Phạm Thị Thùy Dương" userId="efb3bd2d-43a5-4275-83f3-17aee553e271" providerId="ADAL" clId="{5289B75E-6D31-4566-AEEA-DFBC8CC849C6}" dt="2023-05-16T13:10:31.393" v="2164" actId="20577"/>
          <ac:spMkLst>
            <pc:docMk/>
            <pc:sldMk cId="4279462059" sldId="308"/>
            <ac:spMk id="4" creationId="{D665A574-97FE-9EFF-E777-96A9B859C301}"/>
          </ac:spMkLst>
        </pc:spChg>
        <pc:picChg chg="add mod">
          <ac:chgData name="Phạm Thị Thùy Dương" userId="efb3bd2d-43a5-4275-83f3-17aee553e271" providerId="ADAL" clId="{5289B75E-6D31-4566-AEEA-DFBC8CC849C6}" dt="2023-05-16T13:10:48.472" v="2169" actId="1076"/>
          <ac:picMkLst>
            <pc:docMk/>
            <pc:sldMk cId="4279462059" sldId="308"/>
            <ac:picMk id="2" creationId="{9E7FDA02-90A1-1F49-E0DD-744A182E05D7}"/>
          </ac:picMkLst>
        </pc:picChg>
        <pc:picChg chg="del">
          <ac:chgData name="Phạm Thị Thùy Dương" userId="efb3bd2d-43a5-4275-83f3-17aee553e271" providerId="ADAL" clId="{5289B75E-6D31-4566-AEEA-DFBC8CC849C6}" dt="2023-05-16T13:10:40.573" v="2165" actId="478"/>
          <ac:picMkLst>
            <pc:docMk/>
            <pc:sldMk cId="4279462059" sldId="308"/>
            <ac:picMk id="3" creationId="{56D5F4F0-2A25-E528-F710-83CC841C7FAF}"/>
          </ac:picMkLst>
        </pc:picChg>
        <pc:picChg chg="add mod">
          <ac:chgData name="Phạm Thị Thùy Dương" userId="efb3bd2d-43a5-4275-83f3-17aee553e271" providerId="ADAL" clId="{5289B75E-6D31-4566-AEEA-DFBC8CC849C6}" dt="2023-05-16T14:35:22.718" v="2388" actId="1076"/>
          <ac:picMkLst>
            <pc:docMk/>
            <pc:sldMk cId="4279462059" sldId="308"/>
            <ac:picMk id="5" creationId="{CF9FF1D6-DBAA-1EF1-5701-D2FE036CA1B8}"/>
          </ac:picMkLst>
        </pc:picChg>
        <pc:picChg chg="add mod">
          <ac:chgData name="Phạm Thị Thùy Dương" userId="efb3bd2d-43a5-4275-83f3-17aee553e271" providerId="ADAL" clId="{5289B75E-6D31-4566-AEEA-DFBC8CC849C6}" dt="2023-05-16T14:35:01.048" v="2384" actId="1076"/>
          <ac:picMkLst>
            <pc:docMk/>
            <pc:sldMk cId="4279462059" sldId="308"/>
            <ac:picMk id="6" creationId="{FB99BF56-6EEE-FA2F-6F13-AA5078DCAF4C}"/>
          </ac:picMkLst>
        </pc:picChg>
      </pc:sldChg>
      <pc:sldChg chg="addSp delSp modSp add mod modTransition">
        <pc:chgData name="Phạm Thị Thùy Dương" userId="efb3bd2d-43a5-4275-83f3-17aee553e271" providerId="ADAL" clId="{5289B75E-6D31-4566-AEEA-DFBC8CC849C6}" dt="2023-05-17T06:32:51.220" v="2666"/>
        <pc:sldMkLst>
          <pc:docMk/>
          <pc:sldMk cId="1698163278" sldId="309"/>
        </pc:sldMkLst>
        <pc:spChg chg="mod">
          <ac:chgData name="Phạm Thị Thùy Dương" userId="efb3bd2d-43a5-4275-83f3-17aee553e271" providerId="ADAL" clId="{5289B75E-6D31-4566-AEEA-DFBC8CC849C6}" dt="2023-05-16T13:12:11.078" v="2192" actId="1076"/>
          <ac:spMkLst>
            <pc:docMk/>
            <pc:sldMk cId="1698163278" sldId="309"/>
            <ac:spMk id="4" creationId="{D665A574-97FE-9EFF-E777-96A9B859C301}"/>
          </ac:spMkLst>
        </pc:spChg>
        <pc:picChg chg="del">
          <ac:chgData name="Phạm Thị Thùy Dương" userId="efb3bd2d-43a5-4275-83f3-17aee553e271" providerId="ADAL" clId="{5289B75E-6D31-4566-AEEA-DFBC8CC849C6}" dt="2023-05-16T13:11:17.313" v="2171" actId="478"/>
          <ac:picMkLst>
            <pc:docMk/>
            <pc:sldMk cId="1698163278" sldId="309"/>
            <ac:picMk id="2" creationId="{9E7FDA02-90A1-1F49-E0DD-744A182E05D7}"/>
          </ac:picMkLst>
        </pc:picChg>
        <pc:picChg chg="add mod">
          <ac:chgData name="Phạm Thị Thùy Dương" userId="efb3bd2d-43a5-4275-83f3-17aee553e271" providerId="ADAL" clId="{5289B75E-6D31-4566-AEEA-DFBC8CC849C6}" dt="2023-05-16T13:12:06.720" v="2190" actId="1076"/>
          <ac:picMkLst>
            <pc:docMk/>
            <pc:sldMk cId="1698163278" sldId="309"/>
            <ac:picMk id="3" creationId="{C83EFDB3-6243-3795-5A10-0864DD47686C}"/>
          </ac:picMkLst>
        </pc:picChg>
        <pc:picChg chg="add mod">
          <ac:chgData name="Phạm Thị Thùy Dương" userId="efb3bd2d-43a5-4275-83f3-17aee553e271" providerId="ADAL" clId="{5289B75E-6D31-4566-AEEA-DFBC8CC849C6}" dt="2023-05-16T14:35:33.088" v="2391" actId="1076"/>
          <ac:picMkLst>
            <pc:docMk/>
            <pc:sldMk cId="1698163278" sldId="309"/>
            <ac:picMk id="5" creationId="{0CE79224-3947-4038-EA5D-40DFC25F0B09}"/>
          </ac:picMkLst>
        </pc:picChg>
        <pc:picChg chg="add mod">
          <ac:chgData name="Phạm Thị Thùy Dương" userId="efb3bd2d-43a5-4275-83f3-17aee553e271" providerId="ADAL" clId="{5289B75E-6D31-4566-AEEA-DFBC8CC849C6}" dt="2023-05-16T14:36:08.375" v="2395" actId="1076"/>
          <ac:picMkLst>
            <pc:docMk/>
            <pc:sldMk cId="1698163278" sldId="309"/>
            <ac:picMk id="6" creationId="{96CA58A7-1E97-9DDC-5C64-E63FACF24632}"/>
          </ac:picMkLst>
        </pc:picChg>
      </pc:sldChg>
      <pc:sldChg chg="addSp delSp modSp add mod modTransition">
        <pc:chgData name="Phạm Thị Thùy Dương" userId="efb3bd2d-43a5-4275-83f3-17aee553e271" providerId="ADAL" clId="{5289B75E-6D31-4566-AEEA-DFBC8CC849C6}" dt="2023-05-17T14:07:25.070" v="3200" actId="1076"/>
        <pc:sldMkLst>
          <pc:docMk/>
          <pc:sldMk cId="2443246215" sldId="310"/>
        </pc:sldMkLst>
        <pc:spChg chg="mod">
          <ac:chgData name="Phạm Thị Thùy Dương" userId="efb3bd2d-43a5-4275-83f3-17aee553e271" providerId="ADAL" clId="{5289B75E-6D31-4566-AEEA-DFBC8CC849C6}" dt="2023-05-16T13:13:12.074" v="2205" actId="1076"/>
          <ac:spMkLst>
            <pc:docMk/>
            <pc:sldMk cId="2443246215" sldId="310"/>
            <ac:spMk id="4" creationId="{D665A574-97FE-9EFF-E777-96A9B859C301}"/>
          </ac:spMkLst>
        </pc:spChg>
        <pc:picChg chg="add del mod">
          <ac:chgData name="Phạm Thị Thùy Dương" userId="efb3bd2d-43a5-4275-83f3-17aee553e271" providerId="ADAL" clId="{5289B75E-6D31-4566-AEEA-DFBC8CC849C6}" dt="2023-05-17T14:05:30.082" v="3195" actId="478"/>
          <ac:picMkLst>
            <pc:docMk/>
            <pc:sldMk cId="2443246215" sldId="310"/>
            <ac:picMk id="2" creationId="{4DB33EE4-A232-1E24-BE0C-6870CCC7EA99}"/>
          </ac:picMkLst>
        </pc:picChg>
        <pc:picChg chg="del">
          <ac:chgData name="Phạm Thị Thùy Dương" userId="efb3bd2d-43a5-4275-83f3-17aee553e271" providerId="ADAL" clId="{5289B75E-6D31-4566-AEEA-DFBC8CC849C6}" dt="2023-05-16T13:12:30.651" v="2194" actId="478"/>
          <ac:picMkLst>
            <pc:docMk/>
            <pc:sldMk cId="2443246215" sldId="310"/>
            <ac:picMk id="3" creationId="{C83EFDB3-6243-3795-5A10-0864DD47686C}"/>
          </ac:picMkLst>
        </pc:picChg>
        <pc:picChg chg="add del mod">
          <ac:chgData name="Phạm Thị Thùy Dương" userId="efb3bd2d-43a5-4275-83f3-17aee553e271" providerId="ADAL" clId="{5289B75E-6D31-4566-AEEA-DFBC8CC849C6}" dt="2023-05-16T14:36:19.238" v="2401"/>
          <ac:picMkLst>
            <pc:docMk/>
            <pc:sldMk cId="2443246215" sldId="310"/>
            <ac:picMk id="5" creationId="{9D32BED9-B116-CA85-FF92-96FD432E72B2}"/>
          </ac:picMkLst>
        </pc:picChg>
        <pc:picChg chg="add mod">
          <ac:chgData name="Phạm Thị Thùy Dương" userId="efb3bd2d-43a5-4275-83f3-17aee553e271" providerId="ADAL" clId="{5289B75E-6D31-4566-AEEA-DFBC8CC849C6}" dt="2023-05-17T14:07:25.070" v="3200" actId="1076"/>
          <ac:picMkLst>
            <pc:docMk/>
            <pc:sldMk cId="2443246215" sldId="310"/>
            <ac:picMk id="5" creationId="{9E84DA10-5A78-35D8-9393-B833FBFAF6DD}"/>
          </ac:picMkLst>
        </pc:picChg>
      </pc:sldChg>
      <pc:sldChg chg="modSp add mod modTransition">
        <pc:chgData name="Phạm Thị Thùy Dương" userId="efb3bd2d-43a5-4275-83f3-17aee553e271" providerId="ADAL" clId="{5289B75E-6D31-4566-AEEA-DFBC8CC849C6}" dt="2023-05-17T21:25:59.846" v="3529" actId="1076"/>
        <pc:sldMkLst>
          <pc:docMk/>
          <pc:sldMk cId="729915750" sldId="311"/>
        </pc:sldMkLst>
        <pc:spChg chg="mod">
          <ac:chgData name="Phạm Thị Thùy Dương" userId="efb3bd2d-43a5-4275-83f3-17aee553e271" providerId="ADAL" clId="{5289B75E-6D31-4566-AEEA-DFBC8CC849C6}" dt="2023-05-16T13:13:57.417" v="2219" actId="20577"/>
          <ac:spMkLst>
            <pc:docMk/>
            <pc:sldMk cId="729915750" sldId="311"/>
            <ac:spMk id="838" creationId="{00000000-0000-0000-0000-000000000000}"/>
          </ac:spMkLst>
        </pc:spChg>
        <pc:spChg chg="mod">
          <ac:chgData name="Phạm Thị Thùy Dương" userId="efb3bd2d-43a5-4275-83f3-17aee553e271" providerId="ADAL" clId="{5289B75E-6D31-4566-AEEA-DFBC8CC849C6}" dt="2023-05-17T21:25:59.846" v="3529" actId="1076"/>
          <ac:spMkLst>
            <pc:docMk/>
            <pc:sldMk cId="729915750" sldId="311"/>
            <ac:spMk id="839" creationId="{00000000-0000-0000-0000-000000000000}"/>
          </ac:spMkLst>
        </pc:spChg>
      </pc:sldChg>
      <pc:sldChg chg="addSp delSp modSp add mod modTransition">
        <pc:chgData name="Phạm Thị Thùy Dương" userId="efb3bd2d-43a5-4275-83f3-17aee553e271" providerId="ADAL" clId="{5289B75E-6D31-4566-AEEA-DFBC8CC849C6}" dt="2023-05-17T06:33:27.621" v="2673"/>
        <pc:sldMkLst>
          <pc:docMk/>
          <pc:sldMk cId="2537252564" sldId="312"/>
        </pc:sldMkLst>
        <pc:spChg chg="mod">
          <ac:chgData name="Phạm Thị Thùy Dương" userId="efb3bd2d-43a5-4275-83f3-17aee553e271" providerId="ADAL" clId="{5289B75E-6D31-4566-AEEA-DFBC8CC849C6}" dt="2023-05-16T13:17:47.539" v="2244" actId="1076"/>
          <ac:spMkLst>
            <pc:docMk/>
            <pc:sldMk cId="2537252564" sldId="312"/>
            <ac:spMk id="4" creationId="{D665A574-97FE-9EFF-E777-96A9B859C301}"/>
          </ac:spMkLst>
        </pc:spChg>
        <pc:picChg chg="del">
          <ac:chgData name="Phạm Thị Thùy Dương" userId="efb3bd2d-43a5-4275-83f3-17aee553e271" providerId="ADAL" clId="{5289B75E-6D31-4566-AEEA-DFBC8CC849C6}" dt="2023-05-16T13:16:41.133" v="2237" actId="478"/>
          <ac:picMkLst>
            <pc:docMk/>
            <pc:sldMk cId="2537252564" sldId="312"/>
            <ac:picMk id="2" creationId="{4DB33EE4-A232-1E24-BE0C-6870CCC7EA99}"/>
          </ac:picMkLst>
        </pc:picChg>
        <pc:picChg chg="add mod">
          <ac:chgData name="Phạm Thị Thùy Dương" userId="efb3bd2d-43a5-4275-83f3-17aee553e271" providerId="ADAL" clId="{5289B75E-6D31-4566-AEEA-DFBC8CC849C6}" dt="2023-05-16T13:17:41.650" v="2242" actId="1076"/>
          <ac:picMkLst>
            <pc:docMk/>
            <pc:sldMk cId="2537252564" sldId="312"/>
            <ac:picMk id="5" creationId="{8DBB99CC-5FC7-263B-3839-3568A1B46A2A}"/>
          </ac:picMkLst>
        </pc:picChg>
      </pc:sldChg>
      <pc:sldChg chg="addSp delSp modSp add mod modTransition">
        <pc:chgData name="Phạm Thị Thùy Dương" userId="efb3bd2d-43a5-4275-83f3-17aee553e271" providerId="ADAL" clId="{5289B75E-6D31-4566-AEEA-DFBC8CC849C6}" dt="2023-05-17T06:33:46.482" v="2677"/>
        <pc:sldMkLst>
          <pc:docMk/>
          <pc:sldMk cId="574407790" sldId="313"/>
        </pc:sldMkLst>
        <pc:spChg chg="mod">
          <ac:chgData name="Phạm Thị Thùy Dương" userId="efb3bd2d-43a5-4275-83f3-17aee553e271" providerId="ADAL" clId="{5289B75E-6D31-4566-AEEA-DFBC8CC849C6}" dt="2023-05-16T13:19:51.476" v="2257" actId="1076"/>
          <ac:spMkLst>
            <pc:docMk/>
            <pc:sldMk cId="574407790" sldId="313"/>
            <ac:spMk id="4" creationId="{D665A574-97FE-9EFF-E777-96A9B859C301}"/>
          </ac:spMkLst>
        </pc:spChg>
        <pc:picChg chg="add mod">
          <ac:chgData name="Phạm Thị Thùy Dương" userId="efb3bd2d-43a5-4275-83f3-17aee553e271" providerId="ADAL" clId="{5289B75E-6D31-4566-AEEA-DFBC8CC849C6}" dt="2023-05-16T13:19:58.914" v="2258"/>
          <ac:picMkLst>
            <pc:docMk/>
            <pc:sldMk cId="574407790" sldId="313"/>
            <ac:picMk id="2" creationId="{B1E67A48-06B6-5769-7865-6D142B8E0486}"/>
          </ac:picMkLst>
        </pc:picChg>
        <pc:picChg chg="add mod">
          <ac:chgData name="Phạm Thị Thùy Dương" userId="efb3bd2d-43a5-4275-83f3-17aee553e271" providerId="ADAL" clId="{5289B75E-6D31-4566-AEEA-DFBC8CC849C6}" dt="2023-05-16T13:21:15.468" v="2265" actId="1076"/>
          <ac:picMkLst>
            <pc:docMk/>
            <pc:sldMk cId="574407790" sldId="313"/>
            <ac:picMk id="3" creationId="{D1B6EFDC-F040-5271-9C78-D7857B24CA39}"/>
          </ac:picMkLst>
        </pc:picChg>
        <pc:picChg chg="del">
          <ac:chgData name="Phạm Thị Thùy Dương" userId="efb3bd2d-43a5-4275-83f3-17aee553e271" providerId="ADAL" clId="{5289B75E-6D31-4566-AEEA-DFBC8CC849C6}" dt="2023-05-16T13:19:04.734" v="2246" actId="478"/>
          <ac:picMkLst>
            <pc:docMk/>
            <pc:sldMk cId="574407790" sldId="313"/>
            <ac:picMk id="5" creationId="{8DBB99CC-5FC7-263B-3839-3568A1B46A2A}"/>
          </ac:picMkLst>
        </pc:picChg>
        <pc:picChg chg="add mod">
          <ac:chgData name="Phạm Thị Thùy Dương" userId="efb3bd2d-43a5-4275-83f3-17aee553e271" providerId="ADAL" clId="{5289B75E-6D31-4566-AEEA-DFBC8CC849C6}" dt="2023-05-16T13:21:10.131" v="2264" actId="1076"/>
          <ac:picMkLst>
            <pc:docMk/>
            <pc:sldMk cId="574407790" sldId="313"/>
            <ac:picMk id="6" creationId="{3AF5AF37-6B2C-0DF1-E7CC-622AA35289AF}"/>
          </ac:picMkLst>
        </pc:picChg>
        <pc:picChg chg="add mod">
          <ac:chgData name="Phạm Thị Thùy Dương" userId="efb3bd2d-43a5-4275-83f3-17aee553e271" providerId="ADAL" clId="{5289B75E-6D31-4566-AEEA-DFBC8CC849C6}" dt="2023-05-16T13:19:19.710" v="2249" actId="1076"/>
          <ac:picMkLst>
            <pc:docMk/>
            <pc:sldMk cId="574407790" sldId="313"/>
            <ac:picMk id="3074" creationId="{F2606550-CF61-1438-C3AD-A81486DFB8DC}"/>
          </ac:picMkLst>
        </pc:picChg>
      </pc:sldChg>
      <pc:sldChg chg="addSp delSp modSp add mod modTransition">
        <pc:chgData name="Phạm Thị Thùy Dương" userId="efb3bd2d-43a5-4275-83f3-17aee553e271" providerId="ADAL" clId="{5289B75E-6D31-4566-AEEA-DFBC8CC849C6}" dt="2023-05-17T21:32:57.791" v="3549" actId="20577"/>
        <pc:sldMkLst>
          <pc:docMk/>
          <pc:sldMk cId="2291580792" sldId="314"/>
        </pc:sldMkLst>
        <pc:spChg chg="mod">
          <ac:chgData name="Phạm Thị Thùy Dương" userId="efb3bd2d-43a5-4275-83f3-17aee553e271" providerId="ADAL" clId="{5289B75E-6D31-4566-AEEA-DFBC8CC849C6}" dt="2023-05-17T21:32:57.791" v="3549" actId="20577"/>
          <ac:spMkLst>
            <pc:docMk/>
            <pc:sldMk cId="2291580792" sldId="314"/>
            <ac:spMk id="4" creationId="{D665A574-97FE-9EFF-E777-96A9B859C301}"/>
          </ac:spMkLst>
        </pc:spChg>
        <pc:picChg chg="add mod">
          <ac:chgData name="Phạm Thị Thùy Dương" userId="efb3bd2d-43a5-4275-83f3-17aee553e271" providerId="ADAL" clId="{5289B75E-6D31-4566-AEEA-DFBC8CC849C6}" dt="2023-05-17T21:30:52.802" v="3533" actId="1076"/>
          <ac:picMkLst>
            <pc:docMk/>
            <pc:sldMk cId="2291580792" sldId="314"/>
            <ac:picMk id="5" creationId="{332E42C2-BEB6-5E82-FE88-9ECF13EF6A2F}"/>
          </ac:picMkLst>
        </pc:picChg>
        <pc:picChg chg="del">
          <ac:chgData name="Phạm Thị Thùy Dương" userId="efb3bd2d-43a5-4275-83f3-17aee553e271" providerId="ADAL" clId="{5289B75E-6D31-4566-AEEA-DFBC8CC849C6}" dt="2023-05-16T13:21:41.147" v="2267" actId="478"/>
          <ac:picMkLst>
            <pc:docMk/>
            <pc:sldMk cId="2291580792" sldId="314"/>
            <ac:picMk id="3074" creationId="{F2606550-CF61-1438-C3AD-A81486DFB8DC}"/>
          </ac:picMkLst>
        </pc:picChg>
      </pc:sldChg>
      <pc:sldChg chg="addSp delSp modSp add mod modTransition">
        <pc:chgData name="Phạm Thị Thùy Dương" userId="efb3bd2d-43a5-4275-83f3-17aee553e271" providerId="ADAL" clId="{5289B75E-6D31-4566-AEEA-DFBC8CC849C6}" dt="2023-05-17T21:33:19.923" v="3553" actId="1076"/>
        <pc:sldMkLst>
          <pc:docMk/>
          <pc:sldMk cId="2147427499" sldId="315"/>
        </pc:sldMkLst>
        <pc:spChg chg="mod">
          <ac:chgData name="Phạm Thị Thùy Dương" userId="efb3bd2d-43a5-4275-83f3-17aee553e271" providerId="ADAL" clId="{5289B75E-6D31-4566-AEEA-DFBC8CC849C6}" dt="2023-05-17T21:33:19.923" v="3553" actId="1076"/>
          <ac:spMkLst>
            <pc:docMk/>
            <pc:sldMk cId="2147427499" sldId="315"/>
            <ac:spMk id="4" creationId="{D665A574-97FE-9EFF-E777-96A9B859C301}"/>
          </ac:spMkLst>
        </pc:spChg>
        <pc:picChg chg="del">
          <ac:chgData name="Phạm Thị Thùy Dương" userId="efb3bd2d-43a5-4275-83f3-17aee553e271" providerId="ADAL" clId="{5289B75E-6D31-4566-AEEA-DFBC8CC849C6}" dt="2023-05-16T14:15:25.732" v="2276" actId="478"/>
          <ac:picMkLst>
            <pc:docMk/>
            <pc:sldMk cId="2147427499" sldId="315"/>
            <ac:picMk id="5" creationId="{332E42C2-BEB6-5E82-FE88-9ECF13EF6A2F}"/>
          </ac:picMkLst>
        </pc:picChg>
        <pc:picChg chg="add mod">
          <ac:chgData name="Phạm Thị Thùy Dương" userId="efb3bd2d-43a5-4275-83f3-17aee553e271" providerId="ADAL" clId="{5289B75E-6D31-4566-AEEA-DFBC8CC849C6}" dt="2023-05-16T14:15:31.355" v="2279" actId="1076"/>
          <ac:picMkLst>
            <pc:docMk/>
            <pc:sldMk cId="2147427499" sldId="315"/>
            <ac:picMk id="7" creationId="{F31800B7-F71F-23CC-CFDF-E21495FF6CCD}"/>
          </ac:picMkLst>
        </pc:picChg>
      </pc:sldChg>
      <pc:sldChg chg="addSp delSp modSp add mod modTransition">
        <pc:chgData name="Phạm Thị Thùy Dương" userId="efb3bd2d-43a5-4275-83f3-17aee553e271" providerId="ADAL" clId="{5289B75E-6D31-4566-AEEA-DFBC8CC849C6}" dt="2023-05-17T06:33:56.826" v="2680"/>
        <pc:sldMkLst>
          <pc:docMk/>
          <pc:sldMk cId="1786042386" sldId="316"/>
        </pc:sldMkLst>
        <pc:spChg chg="mod">
          <ac:chgData name="Phạm Thị Thùy Dương" userId="efb3bd2d-43a5-4275-83f3-17aee553e271" providerId="ADAL" clId="{5289B75E-6D31-4566-AEEA-DFBC8CC849C6}" dt="2023-05-16T14:54:05.752" v="2405" actId="1076"/>
          <ac:spMkLst>
            <pc:docMk/>
            <pc:sldMk cId="1786042386" sldId="316"/>
            <ac:spMk id="4" creationId="{D665A574-97FE-9EFF-E777-96A9B859C301}"/>
          </ac:spMkLst>
        </pc:spChg>
        <pc:picChg chg="del">
          <ac:chgData name="Phạm Thị Thùy Dương" userId="efb3bd2d-43a5-4275-83f3-17aee553e271" providerId="ADAL" clId="{5289B75E-6D31-4566-AEEA-DFBC8CC849C6}" dt="2023-05-16T14:16:18.506" v="2289" actId="478"/>
          <ac:picMkLst>
            <pc:docMk/>
            <pc:sldMk cId="1786042386" sldId="316"/>
            <ac:picMk id="5" creationId="{332E42C2-BEB6-5E82-FE88-9ECF13EF6A2F}"/>
          </ac:picMkLst>
        </pc:picChg>
        <pc:picChg chg="add mod">
          <ac:chgData name="Phạm Thị Thùy Dương" userId="efb3bd2d-43a5-4275-83f3-17aee553e271" providerId="ADAL" clId="{5289B75E-6D31-4566-AEEA-DFBC8CC849C6}" dt="2023-05-16T14:54:02.071" v="2404" actId="1076"/>
          <ac:picMkLst>
            <pc:docMk/>
            <pc:sldMk cId="1786042386" sldId="316"/>
            <ac:picMk id="7" creationId="{003A7AF2-5FCB-AB55-183B-F383EAFD9108}"/>
          </ac:picMkLst>
        </pc:picChg>
      </pc:sldChg>
      <pc:sldChg chg="addSp delSp modSp add mod modTransition">
        <pc:chgData name="Phạm Thị Thùy Dương" userId="efb3bd2d-43a5-4275-83f3-17aee553e271" providerId="ADAL" clId="{5289B75E-6D31-4566-AEEA-DFBC8CC849C6}" dt="2023-05-17T06:33:59.539" v="2681"/>
        <pc:sldMkLst>
          <pc:docMk/>
          <pc:sldMk cId="2601566114" sldId="317"/>
        </pc:sldMkLst>
        <pc:spChg chg="mod">
          <ac:chgData name="Phạm Thị Thùy Dương" userId="efb3bd2d-43a5-4275-83f3-17aee553e271" providerId="ADAL" clId="{5289B75E-6D31-4566-AEEA-DFBC8CC849C6}" dt="2023-05-16T14:18:01.119" v="2310" actId="1076"/>
          <ac:spMkLst>
            <pc:docMk/>
            <pc:sldMk cId="2601566114" sldId="317"/>
            <ac:spMk id="4" creationId="{D665A574-97FE-9EFF-E777-96A9B859C301}"/>
          </ac:spMkLst>
        </pc:spChg>
        <pc:picChg chg="add mod">
          <ac:chgData name="Phạm Thị Thùy Dương" userId="efb3bd2d-43a5-4275-83f3-17aee553e271" providerId="ADAL" clId="{5289B75E-6D31-4566-AEEA-DFBC8CC849C6}" dt="2023-05-16T14:17:18.091" v="2304" actId="14100"/>
          <ac:picMkLst>
            <pc:docMk/>
            <pc:sldMk cId="2601566114" sldId="317"/>
            <ac:picMk id="5" creationId="{75C4D742-4DB3-F42A-D7D7-60454B01231B}"/>
          </ac:picMkLst>
        </pc:picChg>
        <pc:picChg chg="del">
          <ac:chgData name="Phạm Thị Thùy Dương" userId="efb3bd2d-43a5-4275-83f3-17aee553e271" providerId="ADAL" clId="{5289B75E-6D31-4566-AEEA-DFBC8CC849C6}" dt="2023-05-16T14:16:51.974" v="2298" actId="478"/>
          <ac:picMkLst>
            <pc:docMk/>
            <pc:sldMk cId="2601566114" sldId="317"/>
            <ac:picMk id="7" creationId="{003A7AF2-5FCB-AB55-183B-F383EAFD9108}"/>
          </ac:picMkLst>
        </pc:picChg>
      </pc:sldChg>
      <pc:sldChg chg="addSp delSp modSp add mod modTransition modAnim">
        <pc:chgData name="Phạm Thị Thùy Dương" userId="efb3bd2d-43a5-4275-83f3-17aee553e271" providerId="ADAL" clId="{5289B75E-6D31-4566-AEEA-DFBC8CC849C6}" dt="2023-05-17T06:34:19.525" v="2685"/>
        <pc:sldMkLst>
          <pc:docMk/>
          <pc:sldMk cId="0" sldId="318"/>
        </pc:sldMkLst>
        <pc:spChg chg="add del mod">
          <ac:chgData name="Phạm Thị Thùy Dương" userId="efb3bd2d-43a5-4275-83f3-17aee553e271" providerId="ADAL" clId="{5289B75E-6D31-4566-AEEA-DFBC8CC849C6}" dt="2023-05-16T14:21:18.778" v="2334" actId="478"/>
          <ac:spMkLst>
            <pc:docMk/>
            <pc:sldMk cId="0" sldId="318"/>
            <ac:spMk id="3" creationId="{FFA02C30-D5D1-FAE2-867F-1DE87C25B21C}"/>
          </ac:spMkLst>
        </pc:spChg>
        <pc:spChg chg="add del">
          <ac:chgData name="Phạm Thị Thùy Dương" userId="efb3bd2d-43a5-4275-83f3-17aee553e271" providerId="ADAL" clId="{5289B75E-6D31-4566-AEEA-DFBC8CC849C6}" dt="2023-05-16T14:26:27.905" v="2337" actId="22"/>
          <ac:spMkLst>
            <pc:docMk/>
            <pc:sldMk cId="0" sldId="318"/>
            <ac:spMk id="5" creationId="{91BBC54F-1026-CA4F-5185-97F1A64EA17A}"/>
          </ac:spMkLst>
        </pc:spChg>
        <pc:spChg chg="add mod">
          <ac:chgData name="Phạm Thị Thùy Dương" userId="efb3bd2d-43a5-4275-83f3-17aee553e271" providerId="ADAL" clId="{5289B75E-6D31-4566-AEEA-DFBC8CC849C6}" dt="2023-05-16T14:27:43.853" v="2361" actId="1076"/>
          <ac:spMkLst>
            <pc:docMk/>
            <pc:sldMk cId="0" sldId="318"/>
            <ac:spMk id="8" creationId="{BB043491-F987-C5C2-8301-E01EEA16330E}"/>
          </ac:spMkLst>
        </pc:spChg>
        <pc:spChg chg="del">
          <ac:chgData name="Phạm Thị Thùy Dương" userId="efb3bd2d-43a5-4275-83f3-17aee553e271" providerId="ADAL" clId="{5289B75E-6D31-4566-AEEA-DFBC8CC849C6}" dt="2023-05-16T14:21:17.169" v="2333" actId="478"/>
          <ac:spMkLst>
            <pc:docMk/>
            <pc:sldMk cId="0" sldId="318"/>
            <ac:spMk id="340" creationId="{00000000-0000-0000-0000-000000000000}"/>
          </ac:spMkLst>
        </pc:spChg>
        <pc:spChg chg="mod">
          <ac:chgData name="Phạm Thị Thùy Dương" userId="efb3bd2d-43a5-4275-83f3-17aee553e271" providerId="ADAL" clId="{5289B75E-6D31-4566-AEEA-DFBC8CC849C6}" dt="2023-05-16T14:32:21.603" v="2371" actId="1076"/>
          <ac:spMkLst>
            <pc:docMk/>
            <pc:sldMk cId="0" sldId="318"/>
            <ac:spMk id="341" creationId="{00000000-0000-0000-0000-000000000000}"/>
          </ac:spMkLst>
        </pc:spChg>
        <pc:picChg chg="add mod">
          <ac:chgData name="Phạm Thị Thùy Dương" userId="efb3bd2d-43a5-4275-83f3-17aee553e271" providerId="ADAL" clId="{5289B75E-6D31-4566-AEEA-DFBC8CC849C6}" dt="2023-05-16T14:27:09.045" v="2349" actId="1076"/>
          <ac:picMkLst>
            <pc:docMk/>
            <pc:sldMk cId="0" sldId="318"/>
            <ac:picMk id="7" creationId="{5D972B4E-2AEE-5359-A841-E059C8C64AAA}"/>
          </ac:picMkLst>
        </pc:picChg>
        <pc:cxnChg chg="del">
          <ac:chgData name="Phạm Thị Thùy Dương" userId="efb3bd2d-43a5-4275-83f3-17aee553e271" providerId="ADAL" clId="{5289B75E-6D31-4566-AEEA-DFBC8CC849C6}" dt="2023-05-16T14:26:54.790" v="2344" actId="478"/>
          <ac:cxnSpMkLst>
            <pc:docMk/>
            <pc:sldMk cId="0" sldId="318"/>
            <ac:cxnSpMk id="343" creationId="{00000000-0000-0000-0000-000000000000}"/>
          </ac:cxnSpMkLst>
        </pc:cxnChg>
      </pc:sldChg>
      <pc:sldChg chg="addSp delSp modSp add mod modTransition">
        <pc:chgData name="Phạm Thị Thùy Dương" userId="efb3bd2d-43a5-4275-83f3-17aee553e271" providerId="ADAL" clId="{5289B75E-6D31-4566-AEEA-DFBC8CC849C6}" dt="2023-05-17T13:18:33.831" v="3019"/>
        <pc:sldMkLst>
          <pc:docMk/>
          <pc:sldMk cId="0" sldId="319"/>
        </pc:sldMkLst>
        <pc:spChg chg="add del mod">
          <ac:chgData name="Phạm Thị Thùy Dương" userId="efb3bd2d-43a5-4275-83f3-17aee553e271" providerId="ADAL" clId="{5289B75E-6D31-4566-AEEA-DFBC8CC849C6}" dt="2023-05-17T13:17:38.194" v="2970" actId="478"/>
          <ac:spMkLst>
            <pc:docMk/>
            <pc:sldMk cId="0" sldId="319"/>
            <ac:spMk id="3" creationId="{D706E150-6028-183F-177C-CAFB59C4A0CF}"/>
          </ac:spMkLst>
        </pc:spChg>
        <pc:spChg chg="mod">
          <ac:chgData name="Phạm Thị Thùy Dương" userId="efb3bd2d-43a5-4275-83f3-17aee553e271" providerId="ADAL" clId="{5289B75E-6D31-4566-AEEA-DFBC8CC849C6}" dt="2023-05-17T13:17:33.700" v="2968" actId="1076"/>
          <ac:spMkLst>
            <pc:docMk/>
            <pc:sldMk cId="0" sldId="319"/>
            <ac:spMk id="759" creationId="{00000000-0000-0000-0000-000000000000}"/>
          </ac:spMkLst>
        </pc:spChg>
        <pc:spChg chg="mod">
          <ac:chgData name="Phạm Thị Thùy Dương" userId="efb3bd2d-43a5-4275-83f3-17aee553e271" providerId="ADAL" clId="{5289B75E-6D31-4566-AEEA-DFBC8CC849C6}" dt="2023-05-17T13:16:55.062" v="2875" actId="20577"/>
          <ac:spMkLst>
            <pc:docMk/>
            <pc:sldMk cId="0" sldId="319"/>
            <ac:spMk id="760" creationId="{00000000-0000-0000-0000-000000000000}"/>
          </ac:spMkLst>
        </pc:spChg>
        <pc:spChg chg="del">
          <ac:chgData name="Phạm Thị Thùy Dương" userId="efb3bd2d-43a5-4275-83f3-17aee553e271" providerId="ADAL" clId="{5289B75E-6D31-4566-AEEA-DFBC8CC849C6}" dt="2023-05-17T13:17:37.456" v="2969" actId="478"/>
          <ac:spMkLst>
            <pc:docMk/>
            <pc:sldMk cId="0" sldId="319"/>
            <ac:spMk id="761" creationId="{00000000-0000-0000-0000-000000000000}"/>
          </ac:spMkLst>
        </pc:spChg>
      </pc:sldChg>
      <pc:sldChg chg="addSp delSp modSp add mod ord modTransition">
        <pc:chgData name="Phạm Thị Thùy Dương" userId="efb3bd2d-43a5-4275-83f3-17aee553e271" providerId="ADAL" clId="{5289B75E-6D31-4566-AEEA-DFBC8CC849C6}" dt="2023-05-17T20:13:09.469" v="3242"/>
        <pc:sldMkLst>
          <pc:docMk/>
          <pc:sldMk cId="0" sldId="320"/>
        </pc:sldMkLst>
        <pc:spChg chg="add del mod">
          <ac:chgData name="Phạm Thị Thùy Dương" userId="efb3bd2d-43a5-4275-83f3-17aee553e271" providerId="ADAL" clId="{5289B75E-6D31-4566-AEEA-DFBC8CC849C6}" dt="2023-05-17T13:18:16.230" v="3017" actId="478"/>
          <ac:spMkLst>
            <pc:docMk/>
            <pc:sldMk cId="0" sldId="320"/>
            <ac:spMk id="3" creationId="{1099C29C-05D9-6311-A97F-1621178B07F2}"/>
          </ac:spMkLst>
        </pc:spChg>
        <pc:spChg chg="mod">
          <ac:chgData name="Phạm Thị Thùy Dương" userId="efb3bd2d-43a5-4275-83f3-17aee553e271" providerId="ADAL" clId="{5289B75E-6D31-4566-AEEA-DFBC8CC849C6}" dt="2023-05-17T13:18:10.962" v="3015" actId="1076"/>
          <ac:spMkLst>
            <pc:docMk/>
            <pc:sldMk cId="0" sldId="320"/>
            <ac:spMk id="759" creationId="{00000000-0000-0000-0000-000000000000}"/>
          </ac:spMkLst>
        </pc:spChg>
        <pc:spChg chg="mod">
          <ac:chgData name="Phạm Thị Thùy Dương" userId="efb3bd2d-43a5-4275-83f3-17aee553e271" providerId="ADAL" clId="{5289B75E-6D31-4566-AEEA-DFBC8CC849C6}" dt="2023-05-17T13:17:42.748" v="2974" actId="20577"/>
          <ac:spMkLst>
            <pc:docMk/>
            <pc:sldMk cId="0" sldId="320"/>
            <ac:spMk id="760" creationId="{00000000-0000-0000-0000-000000000000}"/>
          </ac:spMkLst>
        </pc:spChg>
        <pc:spChg chg="del">
          <ac:chgData name="Phạm Thị Thùy Dương" userId="efb3bd2d-43a5-4275-83f3-17aee553e271" providerId="ADAL" clId="{5289B75E-6D31-4566-AEEA-DFBC8CC849C6}" dt="2023-05-17T13:18:14.837" v="3016" actId="478"/>
          <ac:spMkLst>
            <pc:docMk/>
            <pc:sldMk cId="0" sldId="320"/>
            <ac:spMk id="761" creationId="{00000000-0000-0000-0000-000000000000}"/>
          </ac:spMkLst>
        </pc:spChg>
      </pc:sldChg>
      <pc:sldChg chg="delSp modSp add mod">
        <pc:chgData name="Phạm Thị Thùy Dương" userId="efb3bd2d-43a5-4275-83f3-17aee553e271" providerId="ADAL" clId="{5289B75E-6D31-4566-AEEA-DFBC8CC849C6}" dt="2023-05-17T13:21:36.547" v="3157" actId="14100"/>
        <pc:sldMkLst>
          <pc:docMk/>
          <pc:sldMk cId="0" sldId="321"/>
        </pc:sldMkLst>
        <pc:spChg chg="mod">
          <ac:chgData name="Phạm Thị Thùy Dương" userId="efb3bd2d-43a5-4275-83f3-17aee553e271" providerId="ADAL" clId="{5289B75E-6D31-4566-AEEA-DFBC8CC849C6}" dt="2023-05-17T13:21:31.257" v="3156" actId="1076"/>
          <ac:spMkLst>
            <pc:docMk/>
            <pc:sldMk cId="0" sldId="321"/>
            <ac:spMk id="263" creationId="{00000000-0000-0000-0000-000000000000}"/>
          </ac:spMkLst>
        </pc:spChg>
        <pc:picChg chg="del">
          <ac:chgData name="Phạm Thị Thùy Dương" userId="efb3bd2d-43a5-4275-83f3-17aee553e271" providerId="ADAL" clId="{5289B75E-6D31-4566-AEEA-DFBC8CC849C6}" dt="2023-05-17T13:21:09.518" v="3139" actId="478"/>
          <ac:picMkLst>
            <pc:docMk/>
            <pc:sldMk cId="0" sldId="321"/>
            <ac:picMk id="271" creationId="{00000000-0000-0000-0000-000000000000}"/>
          </ac:picMkLst>
        </pc:picChg>
        <pc:cxnChg chg="mod">
          <ac:chgData name="Phạm Thị Thùy Dương" userId="efb3bd2d-43a5-4275-83f3-17aee553e271" providerId="ADAL" clId="{5289B75E-6D31-4566-AEEA-DFBC8CC849C6}" dt="2023-05-17T13:21:36.547" v="3157" actId="14100"/>
          <ac:cxnSpMkLst>
            <pc:docMk/>
            <pc:sldMk cId="0" sldId="321"/>
            <ac:cxnSpMk id="268" creationId="{00000000-0000-0000-0000-000000000000}"/>
          </ac:cxnSpMkLst>
        </pc:cxnChg>
      </pc:sldChg>
      <pc:sldChg chg="add">
        <pc:chgData name="Phạm Thị Thùy Dương" userId="efb3bd2d-43a5-4275-83f3-17aee553e271" providerId="ADAL" clId="{5289B75E-6D31-4566-AEEA-DFBC8CC849C6}" dt="2023-05-17T13:21:57.118" v="3158"/>
        <pc:sldMkLst>
          <pc:docMk/>
          <pc:sldMk cId="0" sldId="322"/>
        </pc:sldMkLst>
      </pc:sldChg>
      <pc:sldChg chg="add">
        <pc:chgData name="Phạm Thị Thùy Dương" userId="efb3bd2d-43a5-4275-83f3-17aee553e271" providerId="ADAL" clId="{5289B75E-6D31-4566-AEEA-DFBC8CC849C6}" dt="2023-05-17T13:22:27.600" v="3160"/>
        <pc:sldMkLst>
          <pc:docMk/>
          <pc:sldMk cId="2669899455" sldId="323"/>
        </pc:sldMkLst>
      </pc:sldChg>
      <pc:sldChg chg="add">
        <pc:chgData name="Phạm Thị Thùy Dương" userId="efb3bd2d-43a5-4275-83f3-17aee553e271" providerId="ADAL" clId="{5289B75E-6D31-4566-AEEA-DFBC8CC849C6}" dt="2023-05-17T13:22:43.925" v="3162"/>
        <pc:sldMkLst>
          <pc:docMk/>
          <pc:sldMk cId="802852893" sldId="324"/>
        </pc:sldMkLst>
      </pc:sldChg>
      <pc:sldChg chg="add">
        <pc:chgData name="Phạm Thị Thùy Dương" userId="efb3bd2d-43a5-4275-83f3-17aee553e271" providerId="ADAL" clId="{5289B75E-6D31-4566-AEEA-DFBC8CC849C6}" dt="2023-05-17T13:22:50.876" v="3163"/>
        <pc:sldMkLst>
          <pc:docMk/>
          <pc:sldMk cId="4094537265" sldId="325"/>
        </pc:sldMkLst>
      </pc:sldChg>
      <pc:sldChg chg="add">
        <pc:chgData name="Phạm Thị Thùy Dương" userId="efb3bd2d-43a5-4275-83f3-17aee553e271" providerId="ADAL" clId="{5289B75E-6D31-4566-AEEA-DFBC8CC849C6}" dt="2023-05-17T13:22:56.811" v="3164"/>
        <pc:sldMkLst>
          <pc:docMk/>
          <pc:sldMk cId="224794920" sldId="326"/>
        </pc:sldMkLst>
      </pc:sldChg>
      <pc:sldChg chg="add">
        <pc:chgData name="Phạm Thị Thùy Dương" userId="efb3bd2d-43a5-4275-83f3-17aee553e271" providerId="ADAL" clId="{5289B75E-6D31-4566-AEEA-DFBC8CC849C6}" dt="2023-05-17T13:23:06.193" v="3165"/>
        <pc:sldMkLst>
          <pc:docMk/>
          <pc:sldMk cId="3919004748" sldId="327"/>
        </pc:sldMkLst>
      </pc:sldChg>
      <pc:sldChg chg="add">
        <pc:chgData name="Phạm Thị Thùy Dương" userId="efb3bd2d-43a5-4275-83f3-17aee553e271" providerId="ADAL" clId="{5289B75E-6D31-4566-AEEA-DFBC8CC849C6}" dt="2023-05-17T13:23:13.660" v="3166"/>
        <pc:sldMkLst>
          <pc:docMk/>
          <pc:sldMk cId="3131047592" sldId="328"/>
        </pc:sldMkLst>
      </pc:sldChg>
      <pc:sldChg chg="add">
        <pc:chgData name="Phạm Thị Thùy Dương" userId="efb3bd2d-43a5-4275-83f3-17aee553e271" providerId="ADAL" clId="{5289B75E-6D31-4566-AEEA-DFBC8CC849C6}" dt="2023-05-17T13:23:26.551" v="3167"/>
        <pc:sldMkLst>
          <pc:docMk/>
          <pc:sldMk cId="3339767103" sldId="329"/>
        </pc:sldMkLst>
      </pc:sldChg>
      <pc:sldChg chg="add">
        <pc:chgData name="Phạm Thị Thùy Dương" userId="efb3bd2d-43a5-4275-83f3-17aee553e271" providerId="ADAL" clId="{5289B75E-6D31-4566-AEEA-DFBC8CC849C6}" dt="2023-05-17T13:23:50.536" v="3168"/>
        <pc:sldMkLst>
          <pc:docMk/>
          <pc:sldMk cId="46622876" sldId="330"/>
        </pc:sldMkLst>
      </pc:sldChg>
      <pc:sldChg chg="add">
        <pc:chgData name="Phạm Thị Thùy Dương" userId="efb3bd2d-43a5-4275-83f3-17aee553e271" providerId="ADAL" clId="{5289B75E-6D31-4566-AEEA-DFBC8CC849C6}" dt="2023-05-17T13:23:57.857" v="3169"/>
        <pc:sldMkLst>
          <pc:docMk/>
          <pc:sldMk cId="2066590599" sldId="331"/>
        </pc:sldMkLst>
      </pc:sldChg>
      <pc:sldChg chg="modSp add">
        <pc:chgData name="Phạm Thị Thùy Dương" userId="efb3bd2d-43a5-4275-83f3-17aee553e271" providerId="ADAL" clId="{5289B75E-6D31-4566-AEEA-DFBC8CC849C6}" dt="2023-05-17T13:27:24.594" v="3194" actId="207"/>
        <pc:sldMkLst>
          <pc:docMk/>
          <pc:sldMk cId="2835338448" sldId="332"/>
        </pc:sldMkLst>
        <pc:spChg chg="mod">
          <ac:chgData name="Phạm Thị Thùy Dương" userId="efb3bd2d-43a5-4275-83f3-17aee553e271" providerId="ADAL" clId="{5289B75E-6D31-4566-AEEA-DFBC8CC849C6}" dt="2023-05-17T13:27:24.594" v="3194" actId="207"/>
          <ac:spMkLst>
            <pc:docMk/>
            <pc:sldMk cId="2835338448" sldId="332"/>
            <ac:spMk id="2" creationId="{185C90C3-2897-4BF8-BEEB-A2711B40D09C}"/>
          </ac:spMkLst>
        </pc:spChg>
      </pc:sldChg>
      <pc:sldChg chg="add">
        <pc:chgData name="Phạm Thị Thùy Dương" userId="efb3bd2d-43a5-4275-83f3-17aee553e271" providerId="ADAL" clId="{5289B75E-6D31-4566-AEEA-DFBC8CC849C6}" dt="2023-05-17T13:24:09.597" v="3171"/>
        <pc:sldMkLst>
          <pc:docMk/>
          <pc:sldMk cId="2394031833" sldId="333"/>
        </pc:sldMkLst>
      </pc:sldChg>
      <pc:sldChg chg="add">
        <pc:chgData name="Phạm Thị Thùy Dương" userId="efb3bd2d-43a5-4275-83f3-17aee553e271" providerId="ADAL" clId="{5289B75E-6D31-4566-AEEA-DFBC8CC849C6}" dt="2023-05-17T13:24:16.589" v="3172"/>
        <pc:sldMkLst>
          <pc:docMk/>
          <pc:sldMk cId="2297721975" sldId="334"/>
        </pc:sldMkLst>
      </pc:sldChg>
      <pc:sldChg chg="add">
        <pc:chgData name="Phạm Thị Thùy Dương" userId="efb3bd2d-43a5-4275-83f3-17aee553e271" providerId="ADAL" clId="{5289B75E-6D31-4566-AEEA-DFBC8CC849C6}" dt="2023-05-17T13:24:23.804" v="3173"/>
        <pc:sldMkLst>
          <pc:docMk/>
          <pc:sldMk cId="1179011030" sldId="335"/>
        </pc:sldMkLst>
      </pc:sldChg>
      <pc:sldChg chg="add">
        <pc:chgData name="Phạm Thị Thùy Dương" userId="efb3bd2d-43a5-4275-83f3-17aee553e271" providerId="ADAL" clId="{5289B75E-6D31-4566-AEEA-DFBC8CC849C6}" dt="2023-05-17T13:24:28.577" v="3174"/>
        <pc:sldMkLst>
          <pc:docMk/>
          <pc:sldMk cId="1033170610" sldId="336"/>
        </pc:sldMkLst>
      </pc:sldChg>
      <pc:sldChg chg="add">
        <pc:chgData name="Phạm Thị Thùy Dương" userId="efb3bd2d-43a5-4275-83f3-17aee553e271" providerId="ADAL" clId="{5289B75E-6D31-4566-AEEA-DFBC8CC849C6}" dt="2023-05-17T13:24:40.525" v="3175"/>
        <pc:sldMkLst>
          <pc:docMk/>
          <pc:sldMk cId="2187642538" sldId="337"/>
        </pc:sldMkLst>
      </pc:sldChg>
      <pc:sldChg chg="add del">
        <pc:chgData name="Phạm Thị Thùy Dương" userId="efb3bd2d-43a5-4275-83f3-17aee553e271" providerId="ADAL" clId="{5289B75E-6D31-4566-AEEA-DFBC8CC849C6}" dt="2023-05-17T16:12:48.255" v="3217" actId="47"/>
        <pc:sldMkLst>
          <pc:docMk/>
          <pc:sldMk cId="4247470185" sldId="338"/>
        </pc:sldMkLst>
      </pc:sldChg>
      <pc:sldChg chg="add del">
        <pc:chgData name="Phạm Thị Thùy Dương" userId="efb3bd2d-43a5-4275-83f3-17aee553e271" providerId="ADAL" clId="{5289B75E-6D31-4566-AEEA-DFBC8CC849C6}" dt="2023-05-17T13:25:19.684" v="3180" actId="47"/>
        <pc:sldMkLst>
          <pc:docMk/>
          <pc:sldMk cId="951137980" sldId="339"/>
        </pc:sldMkLst>
      </pc:sldChg>
      <pc:sldChg chg="modSp add mod">
        <pc:chgData name="Phạm Thị Thùy Dương" userId="efb3bd2d-43a5-4275-83f3-17aee553e271" providerId="ADAL" clId="{5289B75E-6D31-4566-AEEA-DFBC8CC849C6}" dt="2023-05-17T13:25:59.924" v="3186" actId="2711"/>
        <pc:sldMkLst>
          <pc:docMk/>
          <pc:sldMk cId="1519122522" sldId="340"/>
        </pc:sldMkLst>
        <pc:spChg chg="mod">
          <ac:chgData name="Phạm Thị Thùy Dương" userId="efb3bd2d-43a5-4275-83f3-17aee553e271" providerId="ADAL" clId="{5289B75E-6D31-4566-AEEA-DFBC8CC849C6}" dt="2023-05-17T13:25:59.924" v="3186" actId="2711"/>
          <ac:spMkLst>
            <pc:docMk/>
            <pc:sldMk cId="1519122522" sldId="340"/>
            <ac:spMk id="4" creationId="{ADD138C0-A8BB-436A-A5D1-004A912B37F6}"/>
          </ac:spMkLst>
        </pc:spChg>
      </pc:sldChg>
      <pc:sldChg chg="modSp add mod">
        <pc:chgData name="Phạm Thị Thùy Dương" userId="efb3bd2d-43a5-4275-83f3-17aee553e271" providerId="ADAL" clId="{5289B75E-6D31-4566-AEEA-DFBC8CC849C6}" dt="2023-05-17T13:25:34.423" v="3184" actId="2711"/>
        <pc:sldMkLst>
          <pc:docMk/>
          <pc:sldMk cId="177650942" sldId="341"/>
        </pc:sldMkLst>
        <pc:spChg chg="mod">
          <ac:chgData name="Phạm Thị Thùy Dương" userId="efb3bd2d-43a5-4275-83f3-17aee553e271" providerId="ADAL" clId="{5289B75E-6D31-4566-AEEA-DFBC8CC849C6}" dt="2023-05-17T13:25:34.423" v="3184" actId="2711"/>
          <ac:spMkLst>
            <pc:docMk/>
            <pc:sldMk cId="177650942" sldId="341"/>
            <ac:spMk id="5" creationId="{ABECFF68-9F15-4AC2-A440-A7EBD5C03942}"/>
          </ac:spMkLst>
        </pc:spChg>
      </pc:sldChg>
      <pc:sldChg chg="modSp add mod">
        <pc:chgData name="Phạm Thị Thùy Dương" userId="efb3bd2d-43a5-4275-83f3-17aee553e271" providerId="ADAL" clId="{5289B75E-6D31-4566-AEEA-DFBC8CC849C6}" dt="2023-05-17T13:26:18.912" v="3189" actId="2711"/>
        <pc:sldMkLst>
          <pc:docMk/>
          <pc:sldMk cId="3604171396" sldId="342"/>
        </pc:sldMkLst>
        <pc:spChg chg="mod">
          <ac:chgData name="Phạm Thị Thùy Dương" userId="efb3bd2d-43a5-4275-83f3-17aee553e271" providerId="ADAL" clId="{5289B75E-6D31-4566-AEEA-DFBC8CC849C6}" dt="2023-05-17T13:26:18.912" v="3189" actId="2711"/>
          <ac:spMkLst>
            <pc:docMk/>
            <pc:sldMk cId="3604171396" sldId="342"/>
            <ac:spMk id="7" creationId="{206004CE-704C-4ED0-AD43-7D55F50F04BA}"/>
          </ac:spMkLst>
        </pc:spChg>
      </pc:sldChg>
      <pc:sldChg chg="modSp add mod">
        <pc:chgData name="Phạm Thị Thùy Dương" userId="efb3bd2d-43a5-4275-83f3-17aee553e271" providerId="ADAL" clId="{5289B75E-6D31-4566-AEEA-DFBC8CC849C6}" dt="2023-05-17T13:26:32.995" v="3192" actId="2711"/>
        <pc:sldMkLst>
          <pc:docMk/>
          <pc:sldMk cId="2723757927" sldId="343"/>
        </pc:sldMkLst>
        <pc:spChg chg="mod">
          <ac:chgData name="Phạm Thị Thùy Dương" userId="efb3bd2d-43a5-4275-83f3-17aee553e271" providerId="ADAL" clId="{5289B75E-6D31-4566-AEEA-DFBC8CC849C6}" dt="2023-05-17T13:26:32.995" v="3192" actId="2711"/>
          <ac:spMkLst>
            <pc:docMk/>
            <pc:sldMk cId="2723757927" sldId="343"/>
            <ac:spMk id="5" creationId="{946A4729-674B-456B-89D3-512309BF30F6}"/>
          </ac:spMkLst>
        </pc:spChg>
      </pc:sldChg>
      <pc:sldChg chg="modSp add del mod">
        <pc:chgData name="Phạm Thị Thùy Dương" userId="efb3bd2d-43a5-4275-83f3-17aee553e271" providerId="ADAL" clId="{5289B75E-6D31-4566-AEEA-DFBC8CC849C6}" dt="2023-05-17T21:44:51.710" v="3554" actId="1076"/>
        <pc:sldMkLst>
          <pc:docMk/>
          <pc:sldMk cId="1380284611" sldId="344"/>
        </pc:sldMkLst>
        <pc:spChg chg="mod">
          <ac:chgData name="Phạm Thị Thùy Dương" userId="efb3bd2d-43a5-4275-83f3-17aee553e271" providerId="ADAL" clId="{5289B75E-6D31-4566-AEEA-DFBC8CC849C6}" dt="2023-05-17T21:44:51.710" v="3554" actId="1076"/>
          <ac:spMkLst>
            <pc:docMk/>
            <pc:sldMk cId="1380284611" sldId="344"/>
            <ac:spMk id="5" creationId="{DF61315C-12E0-41B4-912F-0CF03816806A}"/>
          </ac:spMkLst>
        </pc:spChg>
      </pc:sldChg>
      <pc:sldChg chg="modSp add mod">
        <pc:chgData name="Phạm Thị Thùy Dương" userId="efb3bd2d-43a5-4275-83f3-17aee553e271" providerId="ADAL" clId="{5289B75E-6D31-4566-AEEA-DFBC8CC849C6}" dt="2023-05-17T16:10:44.483" v="3208" actId="1076"/>
        <pc:sldMkLst>
          <pc:docMk/>
          <pc:sldMk cId="4127356024" sldId="345"/>
        </pc:sldMkLst>
        <pc:spChg chg="mod">
          <ac:chgData name="Phạm Thị Thùy Dương" userId="efb3bd2d-43a5-4275-83f3-17aee553e271" providerId="ADAL" clId="{5289B75E-6D31-4566-AEEA-DFBC8CC849C6}" dt="2023-05-17T16:10:44.483" v="3208" actId="1076"/>
          <ac:spMkLst>
            <pc:docMk/>
            <pc:sldMk cId="4127356024" sldId="345"/>
            <ac:spMk id="11" creationId="{3C15E505-8D85-4288-8323-DB00DD3CEDF6}"/>
          </ac:spMkLst>
        </pc:spChg>
        <pc:picChg chg="mod">
          <ac:chgData name="Phạm Thị Thùy Dương" userId="efb3bd2d-43a5-4275-83f3-17aee553e271" providerId="ADAL" clId="{5289B75E-6D31-4566-AEEA-DFBC8CC849C6}" dt="2023-05-17T16:10:41.062" v="3207" actId="1076"/>
          <ac:picMkLst>
            <pc:docMk/>
            <pc:sldMk cId="4127356024" sldId="345"/>
            <ac:picMk id="10" creationId="{746ED4FB-24FA-4A92-BAB1-B4989EE16E48}"/>
          </ac:picMkLst>
        </pc:picChg>
      </pc:sldChg>
      <pc:sldChg chg="modSp add del">
        <pc:chgData name="Phạm Thị Thùy Dương" userId="efb3bd2d-43a5-4275-83f3-17aee553e271" providerId="ADAL" clId="{5289B75E-6D31-4566-AEEA-DFBC8CC849C6}" dt="2023-05-17T20:16:04.334" v="3246" actId="47"/>
        <pc:sldMkLst>
          <pc:docMk/>
          <pc:sldMk cId="4280997267" sldId="346"/>
        </pc:sldMkLst>
        <pc:picChg chg="mod">
          <ac:chgData name="Phạm Thị Thùy Dương" userId="efb3bd2d-43a5-4275-83f3-17aee553e271" providerId="ADAL" clId="{5289B75E-6D31-4566-AEEA-DFBC8CC849C6}" dt="2023-05-17T20:13:54.883" v="3243" actId="1076"/>
          <ac:picMkLst>
            <pc:docMk/>
            <pc:sldMk cId="4280997267" sldId="346"/>
            <ac:picMk id="1026" creationId="{4F25427E-A84E-4AD0-947C-C353CFBCE9C9}"/>
          </ac:picMkLst>
        </pc:picChg>
      </pc:sldChg>
      <pc:sldChg chg="modSp add mod">
        <pc:chgData name="Phạm Thị Thùy Dương" userId="efb3bd2d-43a5-4275-83f3-17aee553e271" providerId="ADAL" clId="{5289B75E-6D31-4566-AEEA-DFBC8CC849C6}" dt="2023-05-17T20:15:06.487" v="3245" actId="1076"/>
        <pc:sldMkLst>
          <pc:docMk/>
          <pc:sldMk cId="2496419709" sldId="347"/>
        </pc:sldMkLst>
        <pc:spChg chg="mod">
          <ac:chgData name="Phạm Thị Thùy Dương" userId="efb3bd2d-43a5-4275-83f3-17aee553e271" providerId="ADAL" clId="{5289B75E-6D31-4566-AEEA-DFBC8CC849C6}" dt="2023-05-17T20:15:06.487" v="3245" actId="1076"/>
          <ac:spMkLst>
            <pc:docMk/>
            <pc:sldMk cId="2496419709" sldId="347"/>
            <ac:spMk id="4" creationId="{966DCD5B-66E8-4F12-BE04-D4065E80B1C3}"/>
          </ac:spMkLst>
        </pc:spChg>
        <pc:picChg chg="mod">
          <ac:chgData name="Phạm Thị Thùy Dương" userId="efb3bd2d-43a5-4275-83f3-17aee553e271" providerId="ADAL" clId="{5289B75E-6D31-4566-AEEA-DFBC8CC849C6}" dt="2023-05-17T20:15:02.895" v="3244" actId="1076"/>
          <ac:picMkLst>
            <pc:docMk/>
            <pc:sldMk cId="2496419709" sldId="347"/>
            <ac:picMk id="6" creationId="{D93094B1-E334-4558-937D-BBA21311D084}"/>
          </ac:picMkLst>
        </pc:picChg>
      </pc:sldChg>
      <pc:sldChg chg="modSp add mod">
        <pc:chgData name="Phạm Thị Thùy Dương" userId="efb3bd2d-43a5-4275-83f3-17aee553e271" providerId="ADAL" clId="{5289B75E-6D31-4566-AEEA-DFBC8CC849C6}" dt="2023-05-17T16:12:36.890" v="3216" actId="1076"/>
        <pc:sldMkLst>
          <pc:docMk/>
          <pc:sldMk cId="2210051913" sldId="348"/>
        </pc:sldMkLst>
        <pc:spChg chg="mod">
          <ac:chgData name="Phạm Thị Thùy Dương" userId="efb3bd2d-43a5-4275-83f3-17aee553e271" providerId="ADAL" clId="{5289B75E-6D31-4566-AEEA-DFBC8CC849C6}" dt="2023-05-17T16:12:36.890" v="3216" actId="1076"/>
          <ac:spMkLst>
            <pc:docMk/>
            <pc:sldMk cId="2210051913" sldId="348"/>
            <ac:spMk id="3" creationId="{8650101F-9C5A-4F51-B64D-FA3DD934788C}"/>
          </ac:spMkLst>
        </pc:spChg>
      </pc:sldChg>
      <pc:sldChg chg="addSp modSp add mod modAnim">
        <pc:chgData name="Phạm Thị Thùy Dương" userId="efb3bd2d-43a5-4275-83f3-17aee553e271" providerId="ADAL" clId="{5289B75E-6D31-4566-AEEA-DFBC8CC849C6}" dt="2023-05-18T06:19:05.782" v="3607" actId="1076"/>
        <pc:sldMkLst>
          <pc:docMk/>
          <pc:sldMk cId="0" sldId="349"/>
        </pc:sldMkLst>
        <pc:spChg chg="mod">
          <ac:chgData name="Phạm Thị Thùy Dương" userId="efb3bd2d-43a5-4275-83f3-17aee553e271" providerId="ADAL" clId="{5289B75E-6D31-4566-AEEA-DFBC8CC849C6}" dt="2023-05-18T06:18:47.525" v="3604"/>
          <ac:spMkLst>
            <pc:docMk/>
            <pc:sldMk cId="0" sldId="349"/>
            <ac:spMk id="5" creationId="{9B291D2A-0FED-2732-5E8E-C9C18676A13E}"/>
          </ac:spMkLst>
        </pc:spChg>
        <pc:spChg chg="mod">
          <ac:chgData name="Phạm Thị Thùy Dương" userId="efb3bd2d-43a5-4275-83f3-17aee553e271" providerId="ADAL" clId="{5289B75E-6D31-4566-AEEA-DFBC8CC849C6}" dt="2023-05-18T06:18:47.525" v="3604"/>
          <ac:spMkLst>
            <pc:docMk/>
            <pc:sldMk cId="0" sldId="349"/>
            <ac:spMk id="6" creationId="{F81AE19C-0B4F-A197-7487-F242873EA455}"/>
          </ac:spMkLst>
        </pc:spChg>
        <pc:spChg chg="mod">
          <ac:chgData name="Phạm Thị Thùy Dương" userId="efb3bd2d-43a5-4275-83f3-17aee553e271" providerId="ADAL" clId="{5289B75E-6D31-4566-AEEA-DFBC8CC849C6}" dt="2023-05-18T06:18:47.525" v="3604"/>
          <ac:spMkLst>
            <pc:docMk/>
            <pc:sldMk cId="0" sldId="349"/>
            <ac:spMk id="7" creationId="{BA1A396C-4CF9-4433-AA1D-C53573565C25}"/>
          </ac:spMkLst>
        </pc:spChg>
        <pc:spChg chg="mod">
          <ac:chgData name="Phạm Thị Thùy Dương" userId="efb3bd2d-43a5-4275-83f3-17aee553e271" providerId="ADAL" clId="{5289B75E-6D31-4566-AEEA-DFBC8CC849C6}" dt="2023-05-18T06:18:47.525" v="3604"/>
          <ac:spMkLst>
            <pc:docMk/>
            <pc:sldMk cId="0" sldId="349"/>
            <ac:spMk id="8" creationId="{A72390C5-7EEC-8187-4B6D-78AB67F065FE}"/>
          </ac:spMkLst>
        </pc:spChg>
        <pc:spChg chg="mod">
          <ac:chgData name="Phạm Thị Thùy Dương" userId="efb3bd2d-43a5-4275-83f3-17aee553e271" providerId="ADAL" clId="{5289B75E-6D31-4566-AEEA-DFBC8CC849C6}" dt="2023-05-18T06:18:47.525" v="3604"/>
          <ac:spMkLst>
            <pc:docMk/>
            <pc:sldMk cId="0" sldId="349"/>
            <ac:spMk id="9" creationId="{4D1B9D0A-80CD-0B43-4D59-C7C411D1A8F1}"/>
          </ac:spMkLst>
        </pc:spChg>
        <pc:spChg chg="mod">
          <ac:chgData name="Phạm Thị Thùy Dương" userId="efb3bd2d-43a5-4275-83f3-17aee553e271" providerId="ADAL" clId="{5289B75E-6D31-4566-AEEA-DFBC8CC849C6}" dt="2023-05-18T06:18:47.525" v="3604"/>
          <ac:spMkLst>
            <pc:docMk/>
            <pc:sldMk cId="0" sldId="349"/>
            <ac:spMk id="10" creationId="{C9DB970A-1054-4510-3D81-C2C1AAF18CE8}"/>
          </ac:spMkLst>
        </pc:spChg>
        <pc:spChg chg="mod">
          <ac:chgData name="Phạm Thị Thùy Dương" userId="efb3bd2d-43a5-4275-83f3-17aee553e271" providerId="ADAL" clId="{5289B75E-6D31-4566-AEEA-DFBC8CC849C6}" dt="2023-05-18T06:18:47.525" v="3604"/>
          <ac:spMkLst>
            <pc:docMk/>
            <pc:sldMk cId="0" sldId="349"/>
            <ac:spMk id="11" creationId="{3F446316-991B-E37E-0A48-94F9AB808A9B}"/>
          </ac:spMkLst>
        </pc:spChg>
        <pc:spChg chg="mod">
          <ac:chgData name="Phạm Thị Thùy Dương" userId="efb3bd2d-43a5-4275-83f3-17aee553e271" providerId="ADAL" clId="{5289B75E-6D31-4566-AEEA-DFBC8CC849C6}" dt="2023-05-18T06:18:47.525" v="3604"/>
          <ac:spMkLst>
            <pc:docMk/>
            <pc:sldMk cId="0" sldId="349"/>
            <ac:spMk id="12" creationId="{1698DF8E-21D1-B4D9-05B9-9AEE0D66DCD1}"/>
          </ac:spMkLst>
        </pc:spChg>
        <pc:spChg chg="mod">
          <ac:chgData name="Phạm Thị Thùy Dương" userId="efb3bd2d-43a5-4275-83f3-17aee553e271" providerId="ADAL" clId="{5289B75E-6D31-4566-AEEA-DFBC8CC849C6}" dt="2023-05-18T06:18:47.525" v="3604"/>
          <ac:spMkLst>
            <pc:docMk/>
            <pc:sldMk cId="0" sldId="349"/>
            <ac:spMk id="13" creationId="{E078C403-1ED5-1AD9-3A83-DC5F96A1031C}"/>
          </ac:spMkLst>
        </pc:spChg>
        <pc:spChg chg="mod">
          <ac:chgData name="Phạm Thị Thùy Dương" userId="efb3bd2d-43a5-4275-83f3-17aee553e271" providerId="ADAL" clId="{5289B75E-6D31-4566-AEEA-DFBC8CC849C6}" dt="2023-05-18T06:18:47.525" v="3604"/>
          <ac:spMkLst>
            <pc:docMk/>
            <pc:sldMk cId="0" sldId="349"/>
            <ac:spMk id="14" creationId="{EC1291B7-BCA9-7A9A-74AE-F196C73B3AE8}"/>
          </ac:spMkLst>
        </pc:spChg>
        <pc:spChg chg="mod">
          <ac:chgData name="Phạm Thị Thùy Dương" userId="efb3bd2d-43a5-4275-83f3-17aee553e271" providerId="ADAL" clId="{5289B75E-6D31-4566-AEEA-DFBC8CC849C6}" dt="2023-05-18T06:18:47.525" v="3604"/>
          <ac:spMkLst>
            <pc:docMk/>
            <pc:sldMk cId="0" sldId="349"/>
            <ac:spMk id="15" creationId="{0944644C-34E1-4A9C-E397-B382F5762B13}"/>
          </ac:spMkLst>
        </pc:spChg>
        <pc:spChg chg="mod">
          <ac:chgData name="Phạm Thị Thùy Dương" userId="efb3bd2d-43a5-4275-83f3-17aee553e271" providerId="ADAL" clId="{5289B75E-6D31-4566-AEEA-DFBC8CC849C6}" dt="2023-05-17T20:05:59.189" v="3221" actId="14100"/>
          <ac:spMkLst>
            <pc:docMk/>
            <pc:sldMk cId="0" sldId="349"/>
            <ac:spMk id="315" creationId="{00000000-0000-0000-0000-000000000000}"/>
          </ac:spMkLst>
        </pc:spChg>
        <pc:grpChg chg="add mod">
          <ac:chgData name="Phạm Thị Thùy Dương" userId="efb3bd2d-43a5-4275-83f3-17aee553e271" providerId="ADAL" clId="{5289B75E-6D31-4566-AEEA-DFBC8CC849C6}" dt="2023-05-18T06:19:05.782" v="3607" actId="1076"/>
          <ac:grpSpMkLst>
            <pc:docMk/>
            <pc:sldMk cId="0" sldId="349"/>
            <ac:grpSpMk id="4" creationId="{26C59CE6-5744-BCEF-1914-99F28AA78CE1}"/>
          </ac:grpSpMkLst>
        </pc:grpChg>
        <pc:picChg chg="mod">
          <ac:chgData name="Phạm Thị Thùy Dương" userId="efb3bd2d-43a5-4275-83f3-17aee553e271" providerId="ADAL" clId="{5289B75E-6D31-4566-AEEA-DFBC8CC849C6}" dt="2023-05-17T20:05:53.065" v="3220" actId="1076"/>
          <ac:picMkLst>
            <pc:docMk/>
            <pc:sldMk cId="0" sldId="349"/>
            <ac:picMk id="313" creationId="{00000000-0000-0000-0000-000000000000}"/>
          </ac:picMkLst>
        </pc:picChg>
      </pc:sldChg>
      <pc:sldChg chg="add">
        <pc:chgData name="Phạm Thị Thùy Dương" userId="efb3bd2d-43a5-4275-83f3-17aee553e271" providerId="ADAL" clId="{5289B75E-6D31-4566-AEEA-DFBC8CC849C6}" dt="2023-05-17T20:06:14.058" v="3222"/>
        <pc:sldMkLst>
          <pc:docMk/>
          <pc:sldMk cId="0" sldId="350"/>
        </pc:sldMkLst>
      </pc:sldChg>
      <pc:sldChg chg="add">
        <pc:chgData name="Phạm Thị Thùy Dương" userId="efb3bd2d-43a5-4275-83f3-17aee553e271" providerId="ADAL" clId="{5289B75E-6D31-4566-AEEA-DFBC8CC849C6}" dt="2023-05-17T20:06:26.967" v="3224"/>
        <pc:sldMkLst>
          <pc:docMk/>
          <pc:sldMk cId="1309991948" sldId="351"/>
        </pc:sldMkLst>
      </pc:sldChg>
      <pc:sldChg chg="add">
        <pc:chgData name="Phạm Thị Thùy Dương" userId="efb3bd2d-43a5-4275-83f3-17aee553e271" providerId="ADAL" clId="{5289B75E-6D31-4566-AEEA-DFBC8CC849C6}" dt="2023-05-17T20:06:39.515" v="3225"/>
        <pc:sldMkLst>
          <pc:docMk/>
          <pc:sldMk cId="0" sldId="352"/>
        </pc:sldMkLst>
      </pc:sldChg>
      <pc:sldChg chg="add">
        <pc:chgData name="Phạm Thị Thùy Dương" userId="efb3bd2d-43a5-4275-83f3-17aee553e271" providerId="ADAL" clId="{5289B75E-6D31-4566-AEEA-DFBC8CC849C6}" dt="2023-05-17T20:06:45.970" v="3226"/>
        <pc:sldMkLst>
          <pc:docMk/>
          <pc:sldMk cId="3081798396" sldId="353"/>
        </pc:sldMkLst>
      </pc:sldChg>
      <pc:sldChg chg="add">
        <pc:chgData name="Phạm Thị Thùy Dương" userId="efb3bd2d-43a5-4275-83f3-17aee553e271" providerId="ADAL" clId="{5289B75E-6D31-4566-AEEA-DFBC8CC849C6}" dt="2023-05-17T20:06:52.344" v="3227"/>
        <pc:sldMkLst>
          <pc:docMk/>
          <pc:sldMk cId="0" sldId="354"/>
        </pc:sldMkLst>
      </pc:sldChg>
      <pc:sldChg chg="add">
        <pc:chgData name="Phạm Thị Thùy Dương" userId="efb3bd2d-43a5-4275-83f3-17aee553e271" providerId="ADAL" clId="{5289B75E-6D31-4566-AEEA-DFBC8CC849C6}" dt="2023-05-17T20:07:09.456" v="3228"/>
        <pc:sldMkLst>
          <pc:docMk/>
          <pc:sldMk cId="0" sldId="355"/>
        </pc:sldMkLst>
      </pc:sldChg>
      <pc:sldChg chg="add">
        <pc:chgData name="Phạm Thị Thùy Dương" userId="efb3bd2d-43a5-4275-83f3-17aee553e271" providerId="ADAL" clId="{5289B75E-6D31-4566-AEEA-DFBC8CC849C6}" dt="2023-05-17T20:07:17.922" v="3229"/>
        <pc:sldMkLst>
          <pc:docMk/>
          <pc:sldMk cId="0" sldId="356"/>
        </pc:sldMkLst>
      </pc:sldChg>
      <pc:sldChg chg="add">
        <pc:chgData name="Phạm Thị Thùy Dương" userId="efb3bd2d-43a5-4275-83f3-17aee553e271" providerId="ADAL" clId="{5289B75E-6D31-4566-AEEA-DFBC8CC849C6}" dt="2023-05-17T20:07:25.274" v="3230"/>
        <pc:sldMkLst>
          <pc:docMk/>
          <pc:sldMk cId="1227236586" sldId="357"/>
        </pc:sldMkLst>
      </pc:sldChg>
      <pc:sldChg chg="add">
        <pc:chgData name="Phạm Thị Thùy Dương" userId="efb3bd2d-43a5-4275-83f3-17aee553e271" providerId="ADAL" clId="{5289B75E-6D31-4566-AEEA-DFBC8CC849C6}" dt="2023-05-17T20:07:31.263" v="3231"/>
        <pc:sldMkLst>
          <pc:docMk/>
          <pc:sldMk cId="2996777209" sldId="358"/>
        </pc:sldMkLst>
      </pc:sldChg>
      <pc:sldChg chg="add">
        <pc:chgData name="Phạm Thị Thùy Dương" userId="efb3bd2d-43a5-4275-83f3-17aee553e271" providerId="ADAL" clId="{5289B75E-6D31-4566-AEEA-DFBC8CC849C6}" dt="2023-05-17T20:07:37.078" v="3232"/>
        <pc:sldMkLst>
          <pc:docMk/>
          <pc:sldMk cId="1215959474" sldId="359"/>
        </pc:sldMkLst>
      </pc:sldChg>
      <pc:sldChg chg="add">
        <pc:chgData name="Phạm Thị Thùy Dương" userId="efb3bd2d-43a5-4275-83f3-17aee553e271" providerId="ADAL" clId="{5289B75E-6D31-4566-AEEA-DFBC8CC849C6}" dt="2023-05-17T20:07:42.865" v="3233"/>
        <pc:sldMkLst>
          <pc:docMk/>
          <pc:sldMk cId="4118480656" sldId="360"/>
        </pc:sldMkLst>
      </pc:sldChg>
      <pc:sldChg chg="addSp delSp modSp add mod delAnim">
        <pc:chgData name="Phạm Thị Thùy Dương" userId="efb3bd2d-43a5-4275-83f3-17aee553e271" providerId="ADAL" clId="{5289B75E-6D31-4566-AEEA-DFBC8CC849C6}" dt="2023-05-18T01:35:46.285" v="3562" actId="14100"/>
        <pc:sldMkLst>
          <pc:docMk/>
          <pc:sldMk cId="1852836919" sldId="361"/>
        </pc:sldMkLst>
        <pc:spChg chg="del">
          <ac:chgData name="Phạm Thị Thùy Dương" userId="efb3bd2d-43a5-4275-83f3-17aee553e271" providerId="ADAL" clId="{5289B75E-6D31-4566-AEEA-DFBC8CC849C6}" dt="2023-05-18T01:35:18.489" v="3558" actId="478"/>
          <ac:spMkLst>
            <pc:docMk/>
            <pc:sldMk cId="1852836919" sldId="361"/>
            <ac:spMk id="2" creationId="{444DAC83-8ABA-46F4-56D1-4989522BA632}"/>
          </ac:spMkLst>
        </pc:spChg>
        <pc:spChg chg="add mod">
          <ac:chgData name="Phạm Thị Thùy Dương" userId="efb3bd2d-43a5-4275-83f3-17aee553e271" providerId="ADAL" clId="{5289B75E-6D31-4566-AEEA-DFBC8CC849C6}" dt="2023-05-18T01:35:18.489" v="3558" actId="478"/>
          <ac:spMkLst>
            <pc:docMk/>
            <pc:sldMk cId="1852836919" sldId="361"/>
            <ac:spMk id="5" creationId="{32DB9F7C-B097-55E9-3F78-9573ACA16029}"/>
          </ac:spMkLst>
        </pc:spChg>
        <pc:spChg chg="del">
          <ac:chgData name="Phạm Thị Thùy Dương" userId="efb3bd2d-43a5-4275-83f3-17aee553e271" providerId="ADAL" clId="{5289B75E-6D31-4566-AEEA-DFBC8CC849C6}" dt="2023-05-18T01:35:18.489" v="3558" actId="478"/>
          <ac:spMkLst>
            <pc:docMk/>
            <pc:sldMk cId="1852836919" sldId="361"/>
            <ac:spMk id="7" creationId="{E1A7CB60-F09F-9D54-94E5-4C5A9915683A}"/>
          </ac:spMkLst>
        </pc:spChg>
        <pc:spChg chg="del">
          <ac:chgData name="Phạm Thị Thùy Dương" userId="efb3bd2d-43a5-4275-83f3-17aee553e271" providerId="ADAL" clId="{5289B75E-6D31-4566-AEEA-DFBC8CC849C6}" dt="2023-05-18T01:35:18.489" v="3558" actId="478"/>
          <ac:spMkLst>
            <pc:docMk/>
            <pc:sldMk cId="1852836919" sldId="361"/>
            <ac:spMk id="8" creationId="{62C98E45-BBB9-2987-0FD4-97187B3FBE22}"/>
          </ac:spMkLst>
        </pc:spChg>
        <pc:spChg chg="add mod">
          <ac:chgData name="Phạm Thị Thùy Dương" userId="efb3bd2d-43a5-4275-83f3-17aee553e271" providerId="ADAL" clId="{5289B75E-6D31-4566-AEEA-DFBC8CC849C6}" dt="2023-05-18T01:35:18.489" v="3558" actId="478"/>
          <ac:spMkLst>
            <pc:docMk/>
            <pc:sldMk cId="1852836919" sldId="361"/>
            <ac:spMk id="9" creationId="{EA9A3EA0-7901-CB6E-70C8-8C963A8E02EA}"/>
          </ac:spMkLst>
        </pc:spChg>
        <pc:spChg chg="del">
          <ac:chgData name="Phạm Thị Thùy Dương" userId="efb3bd2d-43a5-4275-83f3-17aee553e271" providerId="ADAL" clId="{5289B75E-6D31-4566-AEEA-DFBC8CC849C6}" dt="2023-05-18T01:35:18.489" v="3558" actId="478"/>
          <ac:spMkLst>
            <pc:docMk/>
            <pc:sldMk cId="1852836919" sldId="361"/>
            <ac:spMk id="231" creationId="{00000000-0000-0000-0000-000000000000}"/>
          </ac:spMkLst>
        </pc:spChg>
        <pc:spChg chg="del">
          <ac:chgData name="Phạm Thị Thùy Dương" userId="efb3bd2d-43a5-4275-83f3-17aee553e271" providerId="ADAL" clId="{5289B75E-6D31-4566-AEEA-DFBC8CC849C6}" dt="2023-05-18T01:35:18.489" v="3558" actId="478"/>
          <ac:spMkLst>
            <pc:docMk/>
            <pc:sldMk cId="1852836919" sldId="361"/>
            <ac:spMk id="232" creationId="{00000000-0000-0000-0000-000000000000}"/>
          </ac:spMkLst>
        </pc:spChg>
        <pc:picChg chg="del">
          <ac:chgData name="Phạm Thị Thùy Dương" userId="efb3bd2d-43a5-4275-83f3-17aee553e271" providerId="ADAL" clId="{5289B75E-6D31-4566-AEEA-DFBC8CC849C6}" dt="2023-05-18T01:35:13.613" v="3557" actId="478"/>
          <ac:picMkLst>
            <pc:docMk/>
            <pc:sldMk cId="1852836919" sldId="361"/>
            <ac:picMk id="3" creationId="{BFC155A4-0566-679C-9E4A-78BA49D1E169}"/>
          </ac:picMkLst>
        </pc:picChg>
        <pc:picChg chg="add mod">
          <ac:chgData name="Phạm Thị Thùy Dương" userId="efb3bd2d-43a5-4275-83f3-17aee553e271" providerId="ADAL" clId="{5289B75E-6D31-4566-AEEA-DFBC8CC849C6}" dt="2023-05-18T01:35:46.285" v="3562" actId="14100"/>
          <ac:picMkLst>
            <pc:docMk/>
            <pc:sldMk cId="1852836919" sldId="361"/>
            <ac:picMk id="11" creationId="{C998DD96-A5A4-E22E-28DE-F93CBDA297F3}"/>
          </ac:picMkLst>
        </pc:picChg>
        <pc:picChg chg="del">
          <ac:chgData name="Phạm Thị Thùy Dương" userId="efb3bd2d-43a5-4275-83f3-17aee553e271" providerId="ADAL" clId="{5289B75E-6D31-4566-AEEA-DFBC8CC849C6}" dt="2023-05-18T01:35:18.489" v="3558" actId="478"/>
          <ac:picMkLst>
            <pc:docMk/>
            <pc:sldMk cId="1852836919" sldId="361"/>
            <ac:picMk id="235" creationId="{00000000-0000-0000-0000-000000000000}"/>
          </ac:picMkLst>
        </pc:picChg>
        <pc:picChg chg="del">
          <ac:chgData name="Phạm Thị Thùy Dương" userId="efb3bd2d-43a5-4275-83f3-17aee553e271" providerId="ADAL" clId="{5289B75E-6D31-4566-AEEA-DFBC8CC849C6}" dt="2023-05-18T01:35:18.489" v="3558" actId="478"/>
          <ac:picMkLst>
            <pc:docMk/>
            <pc:sldMk cId="1852836919" sldId="361"/>
            <ac:picMk id="237" creationId="{00000000-0000-0000-0000-000000000000}"/>
          </ac:picMkLst>
        </pc:picChg>
        <pc:picChg chg="del">
          <ac:chgData name="Phạm Thị Thùy Dương" userId="efb3bd2d-43a5-4275-83f3-17aee553e271" providerId="ADAL" clId="{5289B75E-6D31-4566-AEEA-DFBC8CC849C6}" dt="2023-05-18T01:35:18.489" v="3558" actId="478"/>
          <ac:picMkLst>
            <pc:docMk/>
            <pc:sldMk cId="1852836919" sldId="361"/>
            <ac:picMk id="239" creationId="{00000000-0000-0000-0000-000000000000}"/>
          </ac:picMkLst>
        </pc:picChg>
        <pc:picChg chg="del">
          <ac:chgData name="Phạm Thị Thùy Dương" userId="efb3bd2d-43a5-4275-83f3-17aee553e271" providerId="ADAL" clId="{5289B75E-6D31-4566-AEEA-DFBC8CC849C6}" dt="2023-05-18T01:35:11.398" v="3556" actId="478"/>
          <ac:picMkLst>
            <pc:docMk/>
            <pc:sldMk cId="1852836919" sldId="361"/>
            <ac:picMk id="1026" creationId="{79B8F9F6-F44F-FEEC-00EA-E6B4CE12BD8C}"/>
          </ac:picMkLst>
        </pc:picChg>
        <pc:cxnChg chg="del">
          <ac:chgData name="Phạm Thị Thùy Dương" userId="efb3bd2d-43a5-4275-83f3-17aee553e271" providerId="ADAL" clId="{5289B75E-6D31-4566-AEEA-DFBC8CC849C6}" dt="2023-05-18T01:35:18.489" v="3558" actId="478"/>
          <ac:cxnSpMkLst>
            <pc:docMk/>
            <pc:sldMk cId="1852836919" sldId="361"/>
            <ac:cxnSpMk id="233" creationId="{00000000-0000-0000-0000-000000000000}"/>
          </ac:cxnSpMkLst>
        </pc:cxnChg>
      </pc:sldChg>
      <pc:sldChg chg="addSp delSp modSp add mod">
        <pc:chgData name="Phạm Thị Thùy Dương" userId="efb3bd2d-43a5-4275-83f3-17aee553e271" providerId="ADAL" clId="{5289B75E-6D31-4566-AEEA-DFBC8CC849C6}" dt="2023-05-18T04:43:31.165" v="3599" actId="14100"/>
        <pc:sldMkLst>
          <pc:docMk/>
          <pc:sldMk cId="3898425854" sldId="362"/>
        </pc:sldMkLst>
        <pc:spChg chg="del">
          <ac:chgData name="Phạm Thị Thùy Dương" userId="efb3bd2d-43a5-4275-83f3-17aee553e271" providerId="ADAL" clId="{5289B75E-6D31-4566-AEEA-DFBC8CC849C6}" dt="2023-05-18T01:47:34.183" v="3571" actId="478"/>
          <ac:spMkLst>
            <pc:docMk/>
            <pc:sldMk cId="3898425854" sldId="362"/>
            <ac:spMk id="7" creationId="{85FDAC66-96DA-BBC2-1CEB-29489F7EF61F}"/>
          </ac:spMkLst>
        </pc:spChg>
        <pc:grpChg chg="del">
          <ac:chgData name="Phạm Thị Thùy Dương" userId="efb3bd2d-43a5-4275-83f3-17aee553e271" providerId="ADAL" clId="{5289B75E-6D31-4566-AEEA-DFBC8CC849C6}" dt="2023-05-18T01:47:35.756" v="3572" actId="478"/>
          <ac:grpSpMkLst>
            <pc:docMk/>
            <pc:sldMk cId="3898425854" sldId="362"/>
            <ac:grpSpMk id="4" creationId="{A8DA3D6B-BCB4-D561-85EB-DC1DA3AD1583}"/>
          </ac:grpSpMkLst>
        </pc:grpChg>
        <pc:picChg chg="del mod">
          <ac:chgData name="Phạm Thị Thùy Dương" userId="efb3bd2d-43a5-4275-83f3-17aee553e271" providerId="ADAL" clId="{5289B75E-6D31-4566-AEEA-DFBC8CC849C6}" dt="2023-05-18T04:43:14.389" v="3597" actId="478"/>
          <ac:picMkLst>
            <pc:docMk/>
            <pc:sldMk cId="3898425854" sldId="362"/>
            <ac:picMk id="3" creationId="{D1E04E8B-658B-381D-81CA-F83B6ADAE841}"/>
          </ac:picMkLst>
        </pc:picChg>
        <pc:picChg chg="add mod">
          <ac:chgData name="Phạm Thị Thùy Dương" userId="efb3bd2d-43a5-4275-83f3-17aee553e271" providerId="ADAL" clId="{5289B75E-6D31-4566-AEEA-DFBC8CC849C6}" dt="2023-05-18T04:43:31.165" v="3599" actId="14100"/>
          <ac:picMkLst>
            <pc:docMk/>
            <pc:sldMk cId="3898425854" sldId="362"/>
            <ac:picMk id="8" creationId="{865E5A5A-5519-FE88-530C-CE24A0EE914C}"/>
          </ac:picMkLst>
        </pc:picChg>
      </pc:sldChg>
      <pc:sldChg chg="addSp delSp modSp add mod">
        <pc:chgData name="Phạm Thị Thùy Dương" userId="efb3bd2d-43a5-4275-83f3-17aee553e271" providerId="ADAL" clId="{5289B75E-6D31-4566-AEEA-DFBC8CC849C6}" dt="2023-05-18T04:43:47.628" v="3602" actId="14100"/>
        <pc:sldMkLst>
          <pc:docMk/>
          <pc:sldMk cId="3019846814" sldId="363"/>
        </pc:sldMkLst>
        <pc:spChg chg="del">
          <ac:chgData name="Phạm Thị Thùy Dương" userId="efb3bd2d-43a5-4275-83f3-17aee553e271" providerId="ADAL" clId="{5289B75E-6D31-4566-AEEA-DFBC8CC849C6}" dt="2023-05-18T01:46:41.776" v="3566" actId="478"/>
          <ac:spMkLst>
            <pc:docMk/>
            <pc:sldMk cId="3019846814" sldId="363"/>
            <ac:spMk id="7" creationId="{85FDAC66-96DA-BBC2-1CEB-29489F7EF61F}"/>
          </ac:spMkLst>
        </pc:spChg>
        <pc:grpChg chg="del">
          <ac:chgData name="Phạm Thị Thùy Dương" userId="efb3bd2d-43a5-4275-83f3-17aee553e271" providerId="ADAL" clId="{5289B75E-6D31-4566-AEEA-DFBC8CC849C6}" dt="2023-05-18T01:46:38.355" v="3565" actId="478"/>
          <ac:grpSpMkLst>
            <pc:docMk/>
            <pc:sldMk cId="3019846814" sldId="363"/>
            <ac:grpSpMk id="4" creationId="{A8DA3D6B-BCB4-D561-85EB-DC1DA3AD1583}"/>
          </ac:grpSpMkLst>
        </pc:grpChg>
        <pc:picChg chg="del">
          <ac:chgData name="Phạm Thị Thùy Dương" userId="efb3bd2d-43a5-4275-83f3-17aee553e271" providerId="ADAL" clId="{5289B75E-6D31-4566-AEEA-DFBC8CC849C6}" dt="2023-05-18T01:46:42.947" v="3567" actId="478"/>
          <ac:picMkLst>
            <pc:docMk/>
            <pc:sldMk cId="3019846814" sldId="363"/>
            <ac:picMk id="3" creationId="{D1E04E8B-658B-381D-81CA-F83B6ADAE841}"/>
          </ac:picMkLst>
        </pc:picChg>
        <pc:picChg chg="add mod">
          <ac:chgData name="Phạm Thị Thùy Dương" userId="efb3bd2d-43a5-4275-83f3-17aee553e271" providerId="ADAL" clId="{5289B75E-6D31-4566-AEEA-DFBC8CC849C6}" dt="2023-05-18T04:43:47.628" v="3602" actId="14100"/>
          <ac:picMkLst>
            <pc:docMk/>
            <pc:sldMk cId="3019846814" sldId="363"/>
            <ac:picMk id="8" creationId="{9B630596-F43C-3177-088C-EF2086690D8D}"/>
          </ac:picMkLst>
        </pc:picChg>
      </pc:sldChg>
      <pc:sldChg chg="modSp add mod modAnim">
        <pc:chgData name="Phạm Thị Thùy Dương" userId="efb3bd2d-43a5-4275-83f3-17aee553e271" providerId="ADAL" clId="{5289B75E-6D31-4566-AEEA-DFBC8CC849C6}" dt="2023-05-18T06:20:56.195" v="3616"/>
        <pc:sldMkLst>
          <pc:docMk/>
          <pc:sldMk cId="1330776988" sldId="364"/>
        </pc:sldMkLst>
        <pc:spChg chg="mod">
          <ac:chgData name="Phạm Thị Thùy Dương" userId="efb3bd2d-43a5-4275-83f3-17aee553e271" providerId="ADAL" clId="{5289B75E-6D31-4566-AEEA-DFBC8CC849C6}" dt="2023-05-18T06:20:12.377" v="3610" actId="1076"/>
          <ac:spMkLst>
            <pc:docMk/>
            <pc:sldMk cId="1330776988" sldId="364"/>
            <ac:spMk id="281" creationId="{00000000-0000-0000-0000-000000000000}"/>
          </ac:spMkLst>
        </pc:spChg>
      </pc:sldChg>
      <pc:sldMasterChg chg="addSldLayout delSldLayout">
        <pc:chgData name="Phạm Thị Thùy Dương" userId="efb3bd2d-43a5-4275-83f3-17aee553e271" providerId="ADAL" clId="{5289B75E-6D31-4566-AEEA-DFBC8CC849C6}" dt="2023-05-16T10:42:14.242" v="1304" actId="47"/>
        <pc:sldMasterMkLst>
          <pc:docMk/>
          <pc:sldMasterMk cId="0" sldId="2147483677"/>
        </pc:sldMasterMkLst>
        <pc:sldLayoutChg chg="del">
          <pc:chgData name="Phạm Thị Thùy Dương" userId="efb3bd2d-43a5-4275-83f3-17aee553e271" providerId="ADAL" clId="{5289B75E-6D31-4566-AEEA-DFBC8CC849C6}" dt="2023-05-16T07:02:56.029" v="133" actId="47"/>
          <pc:sldLayoutMkLst>
            <pc:docMk/>
            <pc:sldMasterMk cId="0" sldId="2147483677"/>
            <pc:sldLayoutMk cId="0" sldId="2147483649"/>
          </pc:sldLayoutMkLst>
        </pc:sldLayoutChg>
        <pc:sldLayoutChg chg="del">
          <pc:chgData name="Phạm Thị Thùy Dương" userId="efb3bd2d-43a5-4275-83f3-17aee553e271" providerId="ADAL" clId="{5289B75E-6D31-4566-AEEA-DFBC8CC849C6}" dt="2023-05-16T07:02:50.669" v="119" actId="47"/>
          <pc:sldLayoutMkLst>
            <pc:docMk/>
            <pc:sldMasterMk cId="0" sldId="2147483677"/>
            <pc:sldLayoutMk cId="0" sldId="2147483650"/>
          </pc:sldLayoutMkLst>
        </pc:sldLayoutChg>
        <pc:sldLayoutChg chg="del">
          <pc:chgData name="Phạm Thị Thùy Dương" userId="efb3bd2d-43a5-4275-83f3-17aee553e271" providerId="ADAL" clId="{5289B75E-6D31-4566-AEEA-DFBC8CC849C6}" dt="2023-05-16T07:02:57.229" v="138" actId="47"/>
          <pc:sldLayoutMkLst>
            <pc:docMk/>
            <pc:sldMasterMk cId="0" sldId="2147483677"/>
            <pc:sldLayoutMk cId="0" sldId="2147483651"/>
          </pc:sldLayoutMkLst>
        </pc:sldLayoutChg>
        <pc:sldLayoutChg chg="del">
          <pc:chgData name="Phạm Thị Thùy Dương" userId="efb3bd2d-43a5-4275-83f3-17aee553e271" providerId="ADAL" clId="{5289B75E-6D31-4566-AEEA-DFBC8CC849C6}" dt="2023-05-16T07:02:59.441" v="146" actId="47"/>
          <pc:sldLayoutMkLst>
            <pc:docMk/>
            <pc:sldMasterMk cId="0" sldId="2147483677"/>
            <pc:sldLayoutMk cId="0" sldId="2147483652"/>
          </pc:sldLayoutMkLst>
        </pc:sldLayoutChg>
        <pc:sldLayoutChg chg="del">
          <pc:chgData name="Phạm Thị Thùy Dương" userId="efb3bd2d-43a5-4275-83f3-17aee553e271" providerId="ADAL" clId="{5289B75E-6D31-4566-AEEA-DFBC8CC849C6}" dt="2023-05-16T07:02:52.989" v="122" actId="47"/>
          <pc:sldLayoutMkLst>
            <pc:docMk/>
            <pc:sldMasterMk cId="0" sldId="2147483677"/>
            <pc:sldLayoutMk cId="0" sldId="2147483653"/>
          </pc:sldLayoutMkLst>
        </pc:sldLayoutChg>
        <pc:sldLayoutChg chg="del">
          <pc:chgData name="Phạm Thị Thùy Dương" userId="efb3bd2d-43a5-4275-83f3-17aee553e271" providerId="ADAL" clId="{5289B75E-6D31-4566-AEEA-DFBC8CC849C6}" dt="2023-05-16T07:02:54.851" v="129" actId="47"/>
          <pc:sldLayoutMkLst>
            <pc:docMk/>
            <pc:sldMasterMk cId="0" sldId="2147483677"/>
            <pc:sldLayoutMk cId="0" sldId="2147483654"/>
          </pc:sldLayoutMkLst>
        </pc:sldLayoutChg>
        <pc:sldLayoutChg chg="del">
          <pc:chgData name="Phạm Thị Thùy Dương" userId="efb3bd2d-43a5-4275-83f3-17aee553e271" providerId="ADAL" clId="{5289B75E-6D31-4566-AEEA-DFBC8CC849C6}" dt="2023-05-16T07:02:57.040" v="137" actId="47"/>
          <pc:sldLayoutMkLst>
            <pc:docMk/>
            <pc:sldMasterMk cId="0" sldId="2147483677"/>
            <pc:sldLayoutMk cId="0" sldId="2147483655"/>
          </pc:sldLayoutMkLst>
        </pc:sldLayoutChg>
        <pc:sldLayoutChg chg="del">
          <pc:chgData name="Phạm Thị Thùy Dương" userId="efb3bd2d-43a5-4275-83f3-17aee553e271" providerId="ADAL" clId="{5289B75E-6D31-4566-AEEA-DFBC8CC849C6}" dt="2023-05-16T07:02:53.166" v="123" actId="47"/>
          <pc:sldLayoutMkLst>
            <pc:docMk/>
            <pc:sldMasterMk cId="0" sldId="2147483677"/>
            <pc:sldLayoutMk cId="0" sldId="2147483656"/>
          </pc:sldLayoutMkLst>
        </pc:sldLayoutChg>
        <pc:sldLayoutChg chg="del">
          <pc:chgData name="Phạm Thị Thùy Dương" userId="efb3bd2d-43a5-4275-83f3-17aee553e271" providerId="ADAL" clId="{5289B75E-6D31-4566-AEEA-DFBC8CC849C6}" dt="2023-05-16T07:02:57.407" v="139" actId="47"/>
          <pc:sldLayoutMkLst>
            <pc:docMk/>
            <pc:sldMasterMk cId="0" sldId="2147483677"/>
            <pc:sldLayoutMk cId="0" sldId="2147483657"/>
          </pc:sldLayoutMkLst>
        </pc:sldLayoutChg>
        <pc:sldLayoutChg chg="del">
          <pc:chgData name="Phạm Thị Thùy Dương" userId="efb3bd2d-43a5-4275-83f3-17aee553e271" providerId="ADAL" clId="{5289B75E-6D31-4566-AEEA-DFBC8CC849C6}" dt="2023-05-16T07:03:25.810" v="168" actId="47"/>
          <pc:sldLayoutMkLst>
            <pc:docMk/>
            <pc:sldMasterMk cId="0" sldId="2147483677"/>
            <pc:sldLayoutMk cId="0" sldId="2147483658"/>
          </pc:sldLayoutMkLst>
        </pc:sldLayoutChg>
        <pc:sldLayoutChg chg="del">
          <pc:chgData name="Phạm Thị Thùy Dương" userId="efb3bd2d-43a5-4275-83f3-17aee553e271" providerId="ADAL" clId="{5289B75E-6D31-4566-AEEA-DFBC8CC849C6}" dt="2023-05-16T07:02:52.336" v="120" actId="47"/>
          <pc:sldLayoutMkLst>
            <pc:docMk/>
            <pc:sldMasterMk cId="0" sldId="2147483677"/>
            <pc:sldLayoutMk cId="0" sldId="2147483659"/>
          </pc:sldLayoutMkLst>
        </pc:sldLayoutChg>
        <pc:sldLayoutChg chg="del">
          <pc:chgData name="Phạm Thị Thùy Dương" userId="efb3bd2d-43a5-4275-83f3-17aee553e271" providerId="ADAL" clId="{5289B75E-6D31-4566-AEEA-DFBC8CC849C6}" dt="2023-05-16T07:02:58.918" v="143" actId="47"/>
          <pc:sldLayoutMkLst>
            <pc:docMk/>
            <pc:sldMasterMk cId="0" sldId="2147483677"/>
            <pc:sldLayoutMk cId="0" sldId="2147483660"/>
          </pc:sldLayoutMkLst>
        </pc:sldLayoutChg>
        <pc:sldLayoutChg chg="del">
          <pc:chgData name="Phạm Thị Thùy Dương" userId="efb3bd2d-43a5-4275-83f3-17aee553e271" providerId="ADAL" clId="{5289B75E-6D31-4566-AEEA-DFBC8CC849C6}" dt="2023-05-16T07:02:55.064" v="130" actId="47"/>
          <pc:sldLayoutMkLst>
            <pc:docMk/>
            <pc:sldMasterMk cId="0" sldId="2147483677"/>
            <pc:sldLayoutMk cId="0" sldId="2147483661"/>
          </pc:sldLayoutMkLst>
        </pc:sldLayoutChg>
        <pc:sldLayoutChg chg="del">
          <pc:chgData name="Phạm Thị Thùy Dương" userId="efb3bd2d-43a5-4275-83f3-17aee553e271" providerId="ADAL" clId="{5289B75E-6D31-4566-AEEA-DFBC8CC849C6}" dt="2023-05-16T07:02:53.530" v="125" actId="47"/>
          <pc:sldLayoutMkLst>
            <pc:docMk/>
            <pc:sldMasterMk cId="0" sldId="2147483677"/>
            <pc:sldLayoutMk cId="0" sldId="2147483662"/>
          </pc:sldLayoutMkLst>
        </pc:sldLayoutChg>
        <pc:sldLayoutChg chg="del">
          <pc:chgData name="Phạm Thị Thùy Dương" userId="efb3bd2d-43a5-4275-83f3-17aee553e271" providerId="ADAL" clId="{5289B75E-6D31-4566-AEEA-DFBC8CC849C6}" dt="2023-05-16T07:02:53.325" v="124" actId="47"/>
          <pc:sldLayoutMkLst>
            <pc:docMk/>
            <pc:sldMasterMk cId="0" sldId="2147483677"/>
            <pc:sldLayoutMk cId="0" sldId="2147483663"/>
          </pc:sldLayoutMkLst>
        </pc:sldLayoutChg>
        <pc:sldLayoutChg chg="del">
          <pc:chgData name="Phạm Thị Thùy Dương" userId="efb3bd2d-43a5-4275-83f3-17aee553e271" providerId="ADAL" clId="{5289B75E-6D31-4566-AEEA-DFBC8CC849C6}" dt="2023-05-16T07:02:55.486" v="132" actId="47"/>
          <pc:sldLayoutMkLst>
            <pc:docMk/>
            <pc:sldMasterMk cId="0" sldId="2147483677"/>
            <pc:sldLayoutMk cId="0" sldId="2147483664"/>
          </pc:sldLayoutMkLst>
        </pc:sldLayoutChg>
        <pc:sldLayoutChg chg="del">
          <pc:chgData name="Phạm Thị Thùy Dương" userId="efb3bd2d-43a5-4275-83f3-17aee553e271" providerId="ADAL" clId="{5289B75E-6D31-4566-AEEA-DFBC8CC849C6}" dt="2023-05-16T07:02:59.803" v="147" actId="47"/>
          <pc:sldLayoutMkLst>
            <pc:docMk/>
            <pc:sldMasterMk cId="0" sldId="2147483677"/>
            <pc:sldLayoutMk cId="0" sldId="2147483665"/>
          </pc:sldLayoutMkLst>
        </pc:sldLayoutChg>
        <pc:sldLayoutChg chg="del">
          <pc:chgData name="Phạm Thị Thùy Dương" userId="efb3bd2d-43a5-4275-83f3-17aee553e271" providerId="ADAL" clId="{5289B75E-6D31-4566-AEEA-DFBC8CC849C6}" dt="2023-05-16T07:02:59.188" v="144" actId="47"/>
          <pc:sldLayoutMkLst>
            <pc:docMk/>
            <pc:sldMasterMk cId="0" sldId="2147483677"/>
            <pc:sldLayoutMk cId="0" sldId="2147483666"/>
          </pc:sldLayoutMkLst>
        </pc:sldLayoutChg>
        <pc:sldLayoutChg chg="del">
          <pc:chgData name="Phạm Thị Thùy Dương" userId="efb3bd2d-43a5-4275-83f3-17aee553e271" providerId="ADAL" clId="{5289B75E-6D31-4566-AEEA-DFBC8CC849C6}" dt="2023-05-16T07:03:00.119" v="148" actId="47"/>
          <pc:sldLayoutMkLst>
            <pc:docMk/>
            <pc:sldMasterMk cId="0" sldId="2147483677"/>
            <pc:sldLayoutMk cId="0" sldId="2147483667"/>
          </pc:sldLayoutMkLst>
        </pc:sldLayoutChg>
        <pc:sldLayoutChg chg="del">
          <pc:chgData name="Phạm Thị Thùy Dương" userId="efb3bd2d-43a5-4275-83f3-17aee553e271" providerId="ADAL" clId="{5289B75E-6D31-4566-AEEA-DFBC8CC849C6}" dt="2023-05-16T07:02:52.817" v="121" actId="47"/>
          <pc:sldLayoutMkLst>
            <pc:docMk/>
            <pc:sldMasterMk cId="0" sldId="2147483677"/>
            <pc:sldLayoutMk cId="0" sldId="2147483668"/>
          </pc:sldLayoutMkLst>
        </pc:sldLayoutChg>
        <pc:sldLayoutChg chg="del">
          <pc:chgData name="Phạm Thị Thùy Dương" userId="efb3bd2d-43a5-4275-83f3-17aee553e271" providerId="ADAL" clId="{5289B75E-6D31-4566-AEEA-DFBC8CC849C6}" dt="2023-05-16T07:02:56.868" v="136" actId="47"/>
          <pc:sldLayoutMkLst>
            <pc:docMk/>
            <pc:sldMasterMk cId="0" sldId="2147483677"/>
            <pc:sldLayoutMk cId="0" sldId="2147483669"/>
          </pc:sldLayoutMkLst>
        </pc:sldLayoutChg>
        <pc:sldLayoutChg chg="del">
          <pc:chgData name="Phạm Thị Thùy Dương" userId="efb3bd2d-43a5-4275-83f3-17aee553e271" providerId="ADAL" clId="{5289B75E-6D31-4566-AEEA-DFBC8CC849C6}" dt="2023-05-16T07:02:53.829" v="126" actId="47"/>
          <pc:sldLayoutMkLst>
            <pc:docMk/>
            <pc:sldMasterMk cId="0" sldId="2147483677"/>
            <pc:sldLayoutMk cId="0" sldId="2147483670"/>
          </pc:sldLayoutMkLst>
        </pc:sldLayoutChg>
        <pc:sldLayoutChg chg="del">
          <pc:chgData name="Phạm Thị Thùy Dương" userId="efb3bd2d-43a5-4275-83f3-17aee553e271" providerId="ADAL" clId="{5289B75E-6D31-4566-AEEA-DFBC8CC849C6}" dt="2023-05-16T07:02:57.833" v="140" actId="47"/>
          <pc:sldLayoutMkLst>
            <pc:docMk/>
            <pc:sldMasterMk cId="0" sldId="2147483677"/>
            <pc:sldLayoutMk cId="0" sldId="2147483671"/>
          </pc:sldLayoutMkLst>
        </pc:sldLayoutChg>
        <pc:sldLayoutChg chg="del">
          <pc:chgData name="Phạm Thị Thùy Dương" userId="efb3bd2d-43a5-4275-83f3-17aee553e271" providerId="ADAL" clId="{5289B75E-6D31-4566-AEEA-DFBC8CC849C6}" dt="2023-05-16T07:02:59.244" v="145" actId="47"/>
          <pc:sldLayoutMkLst>
            <pc:docMk/>
            <pc:sldMasterMk cId="0" sldId="2147483677"/>
            <pc:sldLayoutMk cId="0" sldId="2147483672"/>
          </pc:sldLayoutMkLst>
        </pc:sldLayoutChg>
        <pc:sldLayoutChg chg="del">
          <pc:chgData name="Phạm Thị Thùy Dương" userId="efb3bd2d-43a5-4275-83f3-17aee553e271" providerId="ADAL" clId="{5289B75E-6D31-4566-AEEA-DFBC8CC849C6}" dt="2023-05-16T09:03:08.346" v="326" actId="47"/>
          <pc:sldLayoutMkLst>
            <pc:docMk/>
            <pc:sldMasterMk cId="0" sldId="2147483677"/>
            <pc:sldLayoutMk cId="819516971" sldId="2147483678"/>
          </pc:sldLayoutMkLst>
        </pc:sldLayoutChg>
        <pc:sldLayoutChg chg="del">
          <pc:chgData name="Phạm Thị Thùy Dương" userId="efb3bd2d-43a5-4275-83f3-17aee553e271" providerId="ADAL" clId="{5289B75E-6D31-4566-AEEA-DFBC8CC849C6}" dt="2023-05-16T08:59:49.500" v="177" actId="47"/>
          <pc:sldLayoutMkLst>
            <pc:docMk/>
            <pc:sldMasterMk cId="0" sldId="2147483677"/>
            <pc:sldLayoutMk cId="4258763482" sldId="2147483678"/>
          </pc:sldLayoutMkLst>
        </pc:sldLayoutChg>
        <pc:sldLayoutChg chg="add del">
          <pc:chgData name="Phạm Thị Thùy Dương" userId="efb3bd2d-43a5-4275-83f3-17aee553e271" providerId="ADAL" clId="{5289B75E-6D31-4566-AEEA-DFBC8CC849C6}" dt="2023-05-16T10:42:14.242" v="1304" actId="47"/>
          <pc:sldLayoutMkLst>
            <pc:docMk/>
            <pc:sldMasterMk cId="0" sldId="2147483677"/>
            <pc:sldLayoutMk cId="3638078260" sldId="2147483684"/>
          </pc:sldLayoutMkLst>
        </pc:sldLayoutChg>
      </pc:sldMasterChg>
      <pc:sldMasterChg chg="del delSldLayout">
        <pc:chgData name="Phạm Thị Thùy Dương" userId="efb3bd2d-43a5-4275-83f3-17aee553e271" providerId="ADAL" clId="{5289B75E-6D31-4566-AEEA-DFBC8CC849C6}" dt="2023-05-16T07:03:08.722" v="166" actId="47"/>
        <pc:sldMasterMkLst>
          <pc:docMk/>
          <pc:sldMasterMk cId="0" sldId="2147483678"/>
        </pc:sldMasterMkLst>
        <pc:sldLayoutChg chg="del">
          <pc:chgData name="Phạm Thị Thùy Dương" userId="efb3bd2d-43a5-4275-83f3-17aee553e271" providerId="ADAL" clId="{5289B75E-6D31-4566-AEEA-DFBC8CC849C6}" dt="2023-05-16T07:03:08.722" v="166" actId="47"/>
          <pc:sldLayoutMkLst>
            <pc:docMk/>
            <pc:sldMasterMk cId="0" sldId="2147483678"/>
            <pc:sldLayoutMk cId="0" sldId="2147483675"/>
          </pc:sldLayoutMkLst>
        </pc:sldLayoutChg>
        <pc:sldLayoutChg chg="del">
          <pc:chgData name="Phạm Thị Thùy Dương" userId="efb3bd2d-43a5-4275-83f3-17aee553e271" providerId="ADAL" clId="{5289B75E-6D31-4566-AEEA-DFBC8CC849C6}" dt="2023-05-16T07:03:04.923" v="159" actId="47"/>
          <pc:sldLayoutMkLst>
            <pc:docMk/>
            <pc:sldMasterMk cId="0" sldId="2147483678"/>
            <pc:sldLayoutMk cId="0" sldId="21474836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44a4e072f6_0_2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44a4e072f6_0_2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44a4e072f6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44a4e072f6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4a4e072f6_0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4a4e072f6_0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4a4e072f6_0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4a4e072f6_0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963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4a4e072f6_0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4a4e072f6_0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82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4a4e072f6_0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4a4e072f6_0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4a4e072f6_0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4a4e072f6_0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135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4a4e072f6_0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4a4e072f6_0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41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44a4e072f6_0_2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44a4e072f6_0_2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063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4a4e072f6_0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4a4e072f6_0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89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446bf6ad3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446bf6ad3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4a4e072f6_0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4a4e072f6_0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081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988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7535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3173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7362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44a4e072f6_0_2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44a4e072f6_0_2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588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5663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5159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7195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671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44a4e072f6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44a4e072f6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9041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2782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730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4a4e072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44a4e072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46bf6ad3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446bf6ad3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28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446bf6ad3d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446bf6ad3d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46bf6ad3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446bf6ad3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46bf6ad3d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446bf6ad3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46bf6ad3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446bf6ad3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325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446bf6ad3d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446bf6ad3d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798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238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446bf6ad3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446bf6ad3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4a4e072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44a4e072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44a4e072f6_0_2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44a4e072f6_0_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4a4e072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44a4e072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62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44a4e072f6_0_2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44a4e072f6_0_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852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4a4e072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44a4e072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161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46bf6ad3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446bf6ad3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639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588c70e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588c70e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4a4e072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44a4e072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46bf6ad3d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46bf6ad3d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46bf6ad3d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46bf6ad3d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029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46bf6ad3d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446bf6ad3d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60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588c70e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588c70e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446bf6ad3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446bf6ad3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46bf6ad3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446bf6ad3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4a4e072f6_0_2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4a4e072f6_0_2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59069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4a4e072f6_0_2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4a4e072f6_0_2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9745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4a4e072f6_0_2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4a4e072f6_0_2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73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44a4e072f6_0_2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44a4e072f6_0_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307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588c70e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588c70e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4a4e072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44a4e072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44a4e072f6_0_2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44a4e072f6_0_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46bf6ad3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446bf6ad3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
          </a:blip>
          <a:stretch>
            <a:fillRect/>
          </a:stretch>
        </p:blipFill>
        <p:spPr>
          <a:xfrm>
            <a:off x="4882" y="-12"/>
            <a:ext cx="9134237" cy="5143501"/>
          </a:xfrm>
          <a:prstGeom prst="rect">
            <a:avLst/>
          </a:prstGeom>
          <a:noFill/>
          <a:ln>
            <a:noFill/>
          </a:ln>
        </p:spPr>
      </p:pic>
      <p:sp>
        <p:nvSpPr>
          <p:cNvPr id="10" name="Google Shape;10;p2"/>
          <p:cNvSpPr txBox="1">
            <a:spLocks noGrp="1"/>
          </p:cNvSpPr>
          <p:nvPr>
            <p:ph type="ctrTitle"/>
          </p:nvPr>
        </p:nvSpPr>
        <p:spPr>
          <a:xfrm>
            <a:off x="2417114" y="697713"/>
            <a:ext cx="4309800" cy="3186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500" b="1">
                <a:latin typeface="Nunito"/>
                <a:ea typeface="Nunito"/>
                <a:cs typeface="Nunito"/>
                <a:sym typeface="Nuni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417086" y="4036288"/>
            <a:ext cx="43098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7"/>
        <p:cNvGrpSpPr/>
        <p:nvPr/>
      </p:nvGrpSpPr>
      <p:grpSpPr>
        <a:xfrm>
          <a:off x="0" y="0"/>
          <a:ext cx="0" cy="0"/>
          <a:chOff x="0" y="0"/>
          <a:chExt cx="0" cy="0"/>
        </a:xfrm>
      </p:grpSpPr>
      <p:pic>
        <p:nvPicPr>
          <p:cNvPr id="188" name="Google Shape;188;p25"/>
          <p:cNvPicPr preferRelativeResize="0"/>
          <p:nvPr/>
        </p:nvPicPr>
        <p:blipFill>
          <a:blip r:embed="rId2">
            <a:alphaModFix amt="2000"/>
          </a:blip>
          <a:stretch>
            <a:fillRect/>
          </a:stretch>
        </p:blipFill>
        <p:spPr>
          <a:xfrm rot="10800000">
            <a:off x="4882" y="-12"/>
            <a:ext cx="9134237" cy="5143501"/>
          </a:xfrm>
          <a:prstGeom prst="rect">
            <a:avLst/>
          </a:prstGeom>
          <a:noFill/>
          <a:ln>
            <a:noFill/>
          </a:ln>
        </p:spPr>
      </p:pic>
      <p:sp>
        <p:nvSpPr>
          <p:cNvPr id="189" name="Google Shape;189;p25"/>
          <p:cNvSpPr txBox="1">
            <a:spLocks noGrp="1"/>
          </p:cNvSpPr>
          <p:nvPr>
            <p:ph type="title" hasCustomPrompt="1"/>
          </p:nvPr>
        </p:nvSpPr>
        <p:spPr>
          <a:xfrm>
            <a:off x="4919313" y="2995100"/>
            <a:ext cx="2931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Font typeface="Nunito"/>
              <a:buNone/>
              <a:defRPr sz="6200" b="1">
                <a:latin typeface="Nunito"/>
                <a:ea typeface="Nunito"/>
                <a:cs typeface="Nunito"/>
                <a:sym typeface="Nunito"/>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0" name="Google Shape;190;p25"/>
          <p:cNvSpPr txBox="1">
            <a:spLocks noGrp="1"/>
          </p:cNvSpPr>
          <p:nvPr>
            <p:ph type="subTitle" idx="1"/>
          </p:nvPr>
        </p:nvSpPr>
        <p:spPr>
          <a:xfrm>
            <a:off x="4919325" y="3777325"/>
            <a:ext cx="2931600" cy="75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5"/>
          <p:cNvSpPr txBox="1">
            <a:spLocks noGrp="1"/>
          </p:cNvSpPr>
          <p:nvPr>
            <p:ph type="title" idx="2"/>
          </p:nvPr>
        </p:nvSpPr>
        <p:spPr>
          <a:xfrm>
            <a:off x="720000" y="3688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atin typeface="Nunito"/>
                <a:ea typeface="Nunito"/>
                <a:cs typeface="Nunito"/>
                <a:sym typeface="Nunit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25"/>
          <p:cNvSpPr txBox="1">
            <a:spLocks noGrp="1"/>
          </p:cNvSpPr>
          <p:nvPr>
            <p:ph type="title" idx="3" hasCustomPrompt="1"/>
          </p:nvPr>
        </p:nvSpPr>
        <p:spPr>
          <a:xfrm>
            <a:off x="4919313" y="1264925"/>
            <a:ext cx="2931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Font typeface="Nunito"/>
              <a:buNone/>
              <a:defRPr sz="6200" b="1">
                <a:latin typeface="Nunito"/>
                <a:ea typeface="Nunito"/>
                <a:cs typeface="Nunito"/>
                <a:sym typeface="Nunito"/>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3" name="Google Shape;193;p25"/>
          <p:cNvSpPr txBox="1">
            <a:spLocks noGrp="1"/>
          </p:cNvSpPr>
          <p:nvPr>
            <p:ph type="subTitle" idx="4"/>
          </p:nvPr>
        </p:nvSpPr>
        <p:spPr>
          <a:xfrm>
            <a:off x="4919325" y="2047150"/>
            <a:ext cx="2931600" cy="75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5"/>
          <p:cNvSpPr txBox="1">
            <a:spLocks noGrp="1"/>
          </p:cNvSpPr>
          <p:nvPr>
            <p:ph type="title" idx="5" hasCustomPrompt="1"/>
          </p:nvPr>
        </p:nvSpPr>
        <p:spPr>
          <a:xfrm>
            <a:off x="1293088" y="2995100"/>
            <a:ext cx="2931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Font typeface="Nunito"/>
              <a:buNone/>
              <a:defRPr sz="6200" b="1">
                <a:latin typeface="Nunito"/>
                <a:ea typeface="Nunito"/>
                <a:cs typeface="Nunito"/>
                <a:sym typeface="Nunito"/>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5" name="Google Shape;195;p25"/>
          <p:cNvSpPr txBox="1">
            <a:spLocks noGrp="1"/>
          </p:cNvSpPr>
          <p:nvPr>
            <p:ph type="subTitle" idx="6"/>
          </p:nvPr>
        </p:nvSpPr>
        <p:spPr>
          <a:xfrm>
            <a:off x="1293100" y="3777325"/>
            <a:ext cx="2931600" cy="75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5"/>
          <p:cNvSpPr txBox="1">
            <a:spLocks noGrp="1"/>
          </p:cNvSpPr>
          <p:nvPr>
            <p:ph type="title" idx="7" hasCustomPrompt="1"/>
          </p:nvPr>
        </p:nvSpPr>
        <p:spPr>
          <a:xfrm>
            <a:off x="1293088" y="1264925"/>
            <a:ext cx="2931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Font typeface="Nunito"/>
              <a:buNone/>
              <a:defRPr sz="6200" b="1">
                <a:latin typeface="Nunito"/>
                <a:ea typeface="Nunito"/>
                <a:cs typeface="Nunito"/>
                <a:sym typeface="Nunito"/>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7" name="Google Shape;197;p25"/>
          <p:cNvSpPr txBox="1">
            <a:spLocks noGrp="1"/>
          </p:cNvSpPr>
          <p:nvPr>
            <p:ph type="subTitle" idx="8"/>
          </p:nvPr>
        </p:nvSpPr>
        <p:spPr>
          <a:xfrm>
            <a:off x="1293100" y="2047150"/>
            <a:ext cx="2931600" cy="75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8" name="Google Shape;198;p25"/>
          <p:cNvPicPr preferRelativeResize="0"/>
          <p:nvPr/>
        </p:nvPicPr>
        <p:blipFill>
          <a:blip r:embed="rId3">
            <a:alphaModFix/>
          </a:blip>
          <a:stretch>
            <a:fillRect/>
          </a:stretch>
        </p:blipFill>
        <p:spPr>
          <a:xfrm rot="5400000" flipH="1">
            <a:off x="-1522963" y="2399062"/>
            <a:ext cx="2284974" cy="2284902"/>
          </a:xfrm>
          <a:prstGeom prst="rect">
            <a:avLst/>
          </a:prstGeom>
          <a:noFill/>
          <a:ln>
            <a:noFill/>
          </a:ln>
          <a:effectLst>
            <a:outerShdw blurRad="771525" dist="19050" dir="5400000" algn="bl" rotWithShape="0">
              <a:schemeClr val="accent2">
                <a:alpha val="38000"/>
              </a:schemeClr>
            </a:outerShdw>
          </a:effectLst>
        </p:spPr>
      </p:pic>
      <p:pic>
        <p:nvPicPr>
          <p:cNvPr id="199" name="Google Shape;199;p25"/>
          <p:cNvPicPr preferRelativeResize="0"/>
          <p:nvPr/>
        </p:nvPicPr>
        <p:blipFill>
          <a:blip r:embed="rId4">
            <a:alphaModFix/>
          </a:blip>
          <a:stretch>
            <a:fillRect/>
          </a:stretch>
        </p:blipFill>
        <p:spPr>
          <a:xfrm>
            <a:off x="6845762" y="-1054775"/>
            <a:ext cx="1830574" cy="1830551"/>
          </a:xfrm>
          <a:prstGeom prst="rect">
            <a:avLst/>
          </a:prstGeom>
          <a:noFill/>
          <a:ln>
            <a:noFill/>
          </a:ln>
          <a:effectLst>
            <a:outerShdw blurRad="842963" dist="19050" dir="5400000" algn="bl" rotWithShape="0">
              <a:schemeClr val="accent5">
                <a:alpha val="62000"/>
              </a:schemeClr>
            </a:outerShdw>
          </a:effectLst>
        </p:spPr>
      </p:pic>
      <p:pic>
        <p:nvPicPr>
          <p:cNvPr id="200" name="Google Shape;200;p25"/>
          <p:cNvPicPr preferRelativeResize="0"/>
          <p:nvPr/>
        </p:nvPicPr>
        <p:blipFill>
          <a:blip r:embed="rId5">
            <a:alphaModFix/>
          </a:blip>
          <a:stretch>
            <a:fillRect/>
          </a:stretch>
        </p:blipFill>
        <p:spPr>
          <a:xfrm>
            <a:off x="8068400" y="3747200"/>
            <a:ext cx="2284901" cy="2284901"/>
          </a:xfrm>
          <a:prstGeom prst="rect">
            <a:avLst/>
          </a:prstGeom>
          <a:noFill/>
          <a:ln>
            <a:noFill/>
          </a:ln>
          <a:effectLst>
            <a:outerShdw blurRad="771525" dist="19050" dir="5400000" algn="bl" rotWithShape="0">
              <a:schemeClr val="accent5">
                <a:alpha val="58000"/>
              </a:schemeClr>
            </a:outerShdw>
          </a:effectLst>
        </p:spPr>
      </p:pic>
    </p:spTree>
    <p:extLst>
      <p:ext uri="{BB962C8B-B14F-4D97-AF65-F5344CB8AC3E}">
        <p14:creationId xmlns:p14="http://schemas.microsoft.com/office/powerpoint/2010/main" val="10061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5"/>
        <p:cNvGrpSpPr/>
        <p:nvPr/>
      </p:nvGrpSpPr>
      <p:grpSpPr>
        <a:xfrm>
          <a:off x="0" y="0"/>
          <a:ext cx="0" cy="0"/>
          <a:chOff x="0" y="0"/>
          <a:chExt cx="0" cy="0"/>
        </a:xfrm>
      </p:grpSpPr>
      <p:pic>
        <p:nvPicPr>
          <p:cNvPr id="86" name="Google Shape;86;p14"/>
          <p:cNvPicPr preferRelativeResize="0"/>
          <p:nvPr/>
        </p:nvPicPr>
        <p:blipFill>
          <a:blip r:embed="rId2">
            <a:alphaModFix amt="2000"/>
          </a:blip>
          <a:stretch>
            <a:fillRect/>
          </a:stretch>
        </p:blipFill>
        <p:spPr>
          <a:xfrm flipH="1">
            <a:off x="4882" y="-12"/>
            <a:ext cx="9134237" cy="5143501"/>
          </a:xfrm>
          <a:prstGeom prst="rect">
            <a:avLst/>
          </a:prstGeom>
          <a:noFill/>
          <a:ln>
            <a:noFill/>
          </a:ln>
        </p:spPr>
      </p:pic>
      <p:sp>
        <p:nvSpPr>
          <p:cNvPr id="87" name="Google Shape;87;p1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atin typeface="Nunito"/>
                <a:ea typeface="Nunito"/>
                <a:cs typeface="Nunito"/>
                <a:sym typeface="Nunit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8" name="Google Shape;88;p14"/>
          <p:cNvPicPr preferRelativeResize="0"/>
          <p:nvPr/>
        </p:nvPicPr>
        <p:blipFill>
          <a:blip r:embed="rId3">
            <a:alphaModFix/>
          </a:blip>
          <a:stretch>
            <a:fillRect/>
          </a:stretch>
        </p:blipFill>
        <p:spPr>
          <a:xfrm flipH="1">
            <a:off x="6640253" y="4695476"/>
            <a:ext cx="1832448" cy="1832351"/>
          </a:xfrm>
          <a:prstGeom prst="rect">
            <a:avLst/>
          </a:prstGeom>
          <a:noFill/>
          <a:ln>
            <a:noFill/>
          </a:ln>
          <a:effectLst>
            <a:outerShdw blurRad="771525" dist="19050" dir="5400000" algn="bl" rotWithShape="0">
              <a:schemeClr val="accent5">
                <a:alpha val="38000"/>
              </a:schemeClr>
            </a:outerShdw>
          </a:effectLst>
        </p:spPr>
      </p:pic>
      <p:pic>
        <p:nvPicPr>
          <p:cNvPr id="89" name="Google Shape;89;p14"/>
          <p:cNvPicPr preferRelativeResize="0"/>
          <p:nvPr/>
        </p:nvPicPr>
        <p:blipFill>
          <a:blip r:embed="rId4">
            <a:alphaModFix/>
          </a:blip>
          <a:stretch>
            <a:fillRect/>
          </a:stretch>
        </p:blipFill>
        <p:spPr>
          <a:xfrm rot="-5400000">
            <a:off x="4477650" y="-1698722"/>
            <a:ext cx="2086402" cy="2086402"/>
          </a:xfrm>
          <a:prstGeom prst="rect">
            <a:avLst/>
          </a:prstGeom>
          <a:noFill/>
          <a:ln>
            <a:noFill/>
          </a:ln>
          <a:effectLst>
            <a:outerShdw blurRad="728663" dist="19050" dir="5400000" algn="bl" rotWithShape="0">
              <a:schemeClr val="accent5">
                <a:alpha val="51000"/>
              </a:schemeClr>
            </a:outerShdw>
          </a:effectLst>
        </p:spPr>
      </p:pic>
    </p:spTree>
    <p:extLst>
      <p:ext uri="{BB962C8B-B14F-4D97-AF65-F5344CB8AC3E}">
        <p14:creationId xmlns:p14="http://schemas.microsoft.com/office/powerpoint/2010/main" val="2413667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1"/>
        <p:cNvGrpSpPr/>
        <p:nvPr/>
      </p:nvGrpSpPr>
      <p:grpSpPr>
        <a:xfrm>
          <a:off x="0" y="0"/>
          <a:ext cx="0" cy="0"/>
          <a:chOff x="0" y="0"/>
          <a:chExt cx="0" cy="0"/>
        </a:xfrm>
      </p:grpSpPr>
      <p:pic>
        <p:nvPicPr>
          <p:cNvPr id="52" name="Google Shape;52;p9"/>
          <p:cNvPicPr preferRelativeResize="0"/>
          <p:nvPr/>
        </p:nvPicPr>
        <p:blipFill>
          <a:blip r:embed="rId2">
            <a:alphaModFix amt="2000"/>
          </a:blip>
          <a:stretch>
            <a:fillRect/>
          </a:stretch>
        </p:blipFill>
        <p:spPr>
          <a:xfrm flipH="1">
            <a:off x="4882" y="-12"/>
            <a:ext cx="9134237" cy="5143501"/>
          </a:xfrm>
          <a:prstGeom prst="rect">
            <a:avLst/>
          </a:prstGeom>
          <a:noFill/>
          <a:ln>
            <a:noFill/>
          </a:ln>
        </p:spPr>
      </p:pic>
      <p:sp>
        <p:nvSpPr>
          <p:cNvPr id="53" name="Google Shape;53;p9"/>
          <p:cNvSpPr txBox="1">
            <a:spLocks noGrp="1"/>
          </p:cNvSpPr>
          <p:nvPr>
            <p:ph type="title"/>
          </p:nvPr>
        </p:nvSpPr>
        <p:spPr>
          <a:xfrm>
            <a:off x="1990375" y="1231475"/>
            <a:ext cx="5163000" cy="141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0000" b="1">
                <a:latin typeface="Nunito"/>
                <a:ea typeface="Nunito"/>
                <a:cs typeface="Nunito"/>
                <a:sym typeface="Nuni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1990375" y="2934325"/>
            <a:ext cx="5163600" cy="74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55" name="Google Shape;55;p9"/>
          <p:cNvPicPr preferRelativeResize="0"/>
          <p:nvPr/>
        </p:nvPicPr>
        <p:blipFill>
          <a:blip r:embed="rId3">
            <a:alphaModFix/>
          </a:blip>
          <a:stretch>
            <a:fillRect/>
          </a:stretch>
        </p:blipFill>
        <p:spPr>
          <a:xfrm>
            <a:off x="228600" y="4164125"/>
            <a:ext cx="1830574" cy="1830551"/>
          </a:xfrm>
          <a:prstGeom prst="rect">
            <a:avLst/>
          </a:prstGeom>
          <a:noFill/>
          <a:ln>
            <a:noFill/>
          </a:ln>
          <a:effectLst>
            <a:outerShdw blurRad="842963" dist="19050" dir="5400000" algn="bl" rotWithShape="0">
              <a:schemeClr val="accent3">
                <a:alpha val="62000"/>
              </a:schemeClr>
            </a:outerShdw>
          </a:effectLst>
        </p:spPr>
      </p:pic>
      <p:pic>
        <p:nvPicPr>
          <p:cNvPr id="56" name="Google Shape;56;p9"/>
          <p:cNvPicPr preferRelativeResize="0"/>
          <p:nvPr/>
        </p:nvPicPr>
        <p:blipFill>
          <a:blip r:embed="rId4">
            <a:alphaModFix/>
          </a:blip>
          <a:stretch>
            <a:fillRect/>
          </a:stretch>
        </p:blipFill>
        <p:spPr>
          <a:xfrm>
            <a:off x="8473125" y="3003025"/>
            <a:ext cx="2064274" cy="2064274"/>
          </a:xfrm>
          <a:prstGeom prst="rect">
            <a:avLst/>
          </a:prstGeom>
          <a:noFill/>
          <a:ln>
            <a:noFill/>
          </a:ln>
          <a:effectLst>
            <a:outerShdw blurRad="771525" dist="19050" dir="5400000" algn="bl" rotWithShape="0">
              <a:schemeClr val="accent4">
                <a:alpha val="58000"/>
              </a:schemeClr>
            </a:outerShdw>
          </a:effectLst>
        </p:spPr>
      </p:pic>
    </p:spTree>
    <p:extLst>
      <p:ext uri="{BB962C8B-B14F-4D97-AF65-F5344CB8AC3E}">
        <p14:creationId xmlns:p14="http://schemas.microsoft.com/office/powerpoint/2010/main" val="4081243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8"/>
        <p:cNvGrpSpPr/>
        <p:nvPr/>
      </p:nvGrpSpPr>
      <p:grpSpPr>
        <a:xfrm>
          <a:off x="0" y="0"/>
          <a:ext cx="0" cy="0"/>
          <a:chOff x="0" y="0"/>
          <a:chExt cx="0" cy="0"/>
        </a:xfrm>
      </p:grpSpPr>
      <p:pic>
        <p:nvPicPr>
          <p:cNvPr id="169" name="Google Shape;169;p24"/>
          <p:cNvPicPr preferRelativeResize="0"/>
          <p:nvPr/>
        </p:nvPicPr>
        <p:blipFill>
          <a:blip r:embed="rId2">
            <a:alphaModFix amt="2000"/>
          </a:blip>
          <a:stretch>
            <a:fillRect/>
          </a:stretch>
        </p:blipFill>
        <p:spPr>
          <a:xfrm flipH="1">
            <a:off x="4882" y="-12"/>
            <a:ext cx="9134237" cy="5143501"/>
          </a:xfrm>
          <a:prstGeom prst="rect">
            <a:avLst/>
          </a:prstGeom>
          <a:noFill/>
          <a:ln>
            <a:noFill/>
          </a:ln>
        </p:spPr>
      </p:pic>
      <p:pic>
        <p:nvPicPr>
          <p:cNvPr id="170" name="Google Shape;170;p24"/>
          <p:cNvPicPr preferRelativeResize="0"/>
          <p:nvPr/>
        </p:nvPicPr>
        <p:blipFill>
          <a:blip r:embed="rId3">
            <a:alphaModFix/>
          </a:blip>
          <a:stretch>
            <a:fillRect/>
          </a:stretch>
        </p:blipFill>
        <p:spPr>
          <a:xfrm flipH="1">
            <a:off x="-1550337" y="-1688972"/>
            <a:ext cx="2401976" cy="2401900"/>
          </a:xfrm>
          <a:prstGeom prst="rect">
            <a:avLst/>
          </a:prstGeom>
          <a:noFill/>
          <a:ln>
            <a:noFill/>
          </a:ln>
          <a:effectLst>
            <a:outerShdw blurRad="771525" dist="19050" dir="5400000" algn="bl" rotWithShape="0">
              <a:schemeClr val="accent5">
                <a:alpha val="38000"/>
              </a:schemeClr>
            </a:outerShdw>
          </a:effectLst>
        </p:spPr>
      </p:pic>
      <p:pic>
        <p:nvPicPr>
          <p:cNvPr id="171" name="Google Shape;171;p24"/>
          <p:cNvPicPr preferRelativeResize="0"/>
          <p:nvPr/>
        </p:nvPicPr>
        <p:blipFill>
          <a:blip r:embed="rId4">
            <a:alphaModFix/>
          </a:blip>
          <a:stretch>
            <a:fillRect/>
          </a:stretch>
        </p:blipFill>
        <p:spPr>
          <a:xfrm>
            <a:off x="8657500" y="1398725"/>
            <a:ext cx="1277025" cy="1277001"/>
          </a:xfrm>
          <a:prstGeom prst="rect">
            <a:avLst/>
          </a:prstGeom>
          <a:noFill/>
          <a:ln>
            <a:noFill/>
          </a:ln>
          <a:effectLst>
            <a:outerShdw blurRad="842963" dist="19050" dir="5400000" algn="bl" rotWithShape="0">
              <a:schemeClr val="accent3">
                <a:alpha val="62000"/>
              </a:schemeClr>
            </a:outerShdw>
          </a:effectLst>
        </p:spPr>
      </p:pic>
      <p:pic>
        <p:nvPicPr>
          <p:cNvPr id="172" name="Google Shape;172;p24"/>
          <p:cNvPicPr preferRelativeResize="0"/>
          <p:nvPr/>
        </p:nvPicPr>
        <p:blipFill>
          <a:blip r:embed="rId5">
            <a:alphaModFix/>
          </a:blip>
          <a:stretch>
            <a:fillRect/>
          </a:stretch>
        </p:blipFill>
        <p:spPr>
          <a:xfrm>
            <a:off x="4553062" y="4542625"/>
            <a:ext cx="2819150" cy="2819150"/>
          </a:xfrm>
          <a:prstGeom prst="rect">
            <a:avLst/>
          </a:prstGeom>
          <a:noFill/>
          <a:ln>
            <a:noFill/>
          </a:ln>
          <a:effectLst>
            <a:outerShdw blurRad="771525" dist="19050" dir="5400000" algn="bl" rotWithShape="0">
              <a:schemeClr val="accent4">
                <a:alpha val="58000"/>
              </a:schemeClr>
            </a:outerShdw>
          </a:effectLst>
        </p:spPr>
      </p:pic>
      <p:pic>
        <p:nvPicPr>
          <p:cNvPr id="173" name="Google Shape;173;p24"/>
          <p:cNvPicPr preferRelativeResize="0"/>
          <p:nvPr/>
        </p:nvPicPr>
        <p:blipFill>
          <a:blip r:embed="rId6">
            <a:alphaModFix/>
          </a:blip>
          <a:stretch>
            <a:fillRect/>
          </a:stretch>
        </p:blipFill>
        <p:spPr>
          <a:xfrm>
            <a:off x="-1123575" y="4153225"/>
            <a:ext cx="2109276" cy="2109276"/>
          </a:xfrm>
          <a:prstGeom prst="rect">
            <a:avLst/>
          </a:prstGeom>
          <a:noFill/>
          <a:ln>
            <a:noFill/>
          </a:ln>
          <a:effectLst>
            <a:outerShdw blurRad="728663" dist="19050" dir="5400000" algn="bl" rotWithShape="0">
              <a:schemeClr val="accent5">
                <a:alpha val="51000"/>
              </a:schemeClr>
            </a:outerShdw>
          </a:effectLst>
        </p:spPr>
      </p:pic>
      <p:sp>
        <p:nvSpPr>
          <p:cNvPr id="174" name="Google Shape;174;p24"/>
          <p:cNvSpPr txBox="1">
            <a:spLocks noGrp="1"/>
          </p:cNvSpPr>
          <p:nvPr>
            <p:ph type="subTitle" idx="1"/>
          </p:nvPr>
        </p:nvSpPr>
        <p:spPr>
          <a:xfrm>
            <a:off x="1058875" y="2234750"/>
            <a:ext cx="1948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24"/>
          <p:cNvSpPr txBox="1">
            <a:spLocks noGrp="1"/>
          </p:cNvSpPr>
          <p:nvPr>
            <p:ph type="subTitle" idx="2"/>
          </p:nvPr>
        </p:nvSpPr>
        <p:spPr>
          <a:xfrm>
            <a:off x="3597900" y="2234750"/>
            <a:ext cx="1948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24"/>
          <p:cNvSpPr txBox="1">
            <a:spLocks noGrp="1"/>
          </p:cNvSpPr>
          <p:nvPr>
            <p:ph type="subTitle" idx="3"/>
          </p:nvPr>
        </p:nvSpPr>
        <p:spPr>
          <a:xfrm>
            <a:off x="1058875" y="3909450"/>
            <a:ext cx="1948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24"/>
          <p:cNvSpPr txBox="1">
            <a:spLocks noGrp="1"/>
          </p:cNvSpPr>
          <p:nvPr>
            <p:ph type="subTitle" idx="4"/>
          </p:nvPr>
        </p:nvSpPr>
        <p:spPr>
          <a:xfrm>
            <a:off x="3597900" y="3909450"/>
            <a:ext cx="1948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atin typeface="Nunito"/>
                <a:ea typeface="Nunito"/>
                <a:cs typeface="Nunito"/>
                <a:sym typeface="Nunit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9" name="Google Shape;179;p24"/>
          <p:cNvSpPr txBox="1">
            <a:spLocks noGrp="1"/>
          </p:cNvSpPr>
          <p:nvPr>
            <p:ph type="subTitle" idx="5"/>
          </p:nvPr>
        </p:nvSpPr>
        <p:spPr>
          <a:xfrm>
            <a:off x="1058874" y="1846816"/>
            <a:ext cx="1948200" cy="505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0" name="Google Shape;180;p24"/>
          <p:cNvSpPr txBox="1">
            <a:spLocks noGrp="1"/>
          </p:cNvSpPr>
          <p:nvPr>
            <p:ph type="subTitle" idx="6"/>
          </p:nvPr>
        </p:nvSpPr>
        <p:spPr>
          <a:xfrm>
            <a:off x="3597900" y="1846816"/>
            <a:ext cx="1948200" cy="505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1" name="Google Shape;181;p24"/>
          <p:cNvSpPr txBox="1">
            <a:spLocks noGrp="1"/>
          </p:cNvSpPr>
          <p:nvPr>
            <p:ph type="subTitle" idx="7"/>
          </p:nvPr>
        </p:nvSpPr>
        <p:spPr>
          <a:xfrm>
            <a:off x="1058874" y="3517600"/>
            <a:ext cx="1948200" cy="50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2" name="Google Shape;182;p24"/>
          <p:cNvSpPr txBox="1">
            <a:spLocks noGrp="1"/>
          </p:cNvSpPr>
          <p:nvPr>
            <p:ph type="subTitle" idx="8"/>
          </p:nvPr>
        </p:nvSpPr>
        <p:spPr>
          <a:xfrm>
            <a:off x="3597900" y="3517600"/>
            <a:ext cx="1948200" cy="50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3" name="Google Shape;183;p24"/>
          <p:cNvSpPr txBox="1">
            <a:spLocks noGrp="1"/>
          </p:cNvSpPr>
          <p:nvPr>
            <p:ph type="subTitle" idx="9"/>
          </p:nvPr>
        </p:nvSpPr>
        <p:spPr>
          <a:xfrm>
            <a:off x="6136926" y="2234750"/>
            <a:ext cx="1948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4" name="Google Shape;184;p24"/>
          <p:cNvSpPr txBox="1">
            <a:spLocks noGrp="1"/>
          </p:cNvSpPr>
          <p:nvPr>
            <p:ph type="subTitle" idx="13"/>
          </p:nvPr>
        </p:nvSpPr>
        <p:spPr>
          <a:xfrm>
            <a:off x="6136926" y="3909450"/>
            <a:ext cx="19482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5" name="Google Shape;185;p24"/>
          <p:cNvSpPr txBox="1">
            <a:spLocks noGrp="1"/>
          </p:cNvSpPr>
          <p:nvPr>
            <p:ph type="subTitle" idx="14"/>
          </p:nvPr>
        </p:nvSpPr>
        <p:spPr>
          <a:xfrm>
            <a:off x="6136926" y="1846816"/>
            <a:ext cx="1948200" cy="505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6" name="Google Shape;186;p24"/>
          <p:cNvSpPr txBox="1">
            <a:spLocks noGrp="1"/>
          </p:cNvSpPr>
          <p:nvPr>
            <p:ph type="subTitle" idx="15"/>
          </p:nvPr>
        </p:nvSpPr>
        <p:spPr>
          <a:xfrm>
            <a:off x="6136926" y="3517600"/>
            <a:ext cx="1948200" cy="50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519508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32"/>
        <p:cNvGrpSpPr/>
        <p:nvPr/>
      </p:nvGrpSpPr>
      <p:grpSpPr>
        <a:xfrm>
          <a:off x="0" y="0"/>
          <a:ext cx="0" cy="0"/>
          <a:chOff x="0" y="0"/>
          <a:chExt cx="0" cy="0"/>
        </a:xfrm>
      </p:grpSpPr>
      <p:pic>
        <p:nvPicPr>
          <p:cNvPr id="133" name="Google Shape;133;p21"/>
          <p:cNvPicPr preferRelativeResize="0"/>
          <p:nvPr/>
        </p:nvPicPr>
        <p:blipFill>
          <a:blip r:embed="rId2">
            <a:alphaModFix amt="2000"/>
          </a:blip>
          <a:stretch>
            <a:fillRect/>
          </a:stretch>
        </p:blipFill>
        <p:spPr>
          <a:xfrm rot="10800000">
            <a:off x="4882" y="-12"/>
            <a:ext cx="9134237" cy="5143501"/>
          </a:xfrm>
          <a:prstGeom prst="rect">
            <a:avLst/>
          </a:prstGeom>
          <a:noFill/>
          <a:ln>
            <a:noFill/>
          </a:ln>
        </p:spPr>
      </p:pic>
      <p:sp>
        <p:nvSpPr>
          <p:cNvPr id="134" name="Google Shape;13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b="1">
                <a:latin typeface="Nunito"/>
                <a:ea typeface="Nunito"/>
                <a:cs typeface="Nunito"/>
                <a:sym typeface="Nunit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5" name="Google Shape;135;p21"/>
          <p:cNvPicPr preferRelativeResize="0"/>
          <p:nvPr/>
        </p:nvPicPr>
        <p:blipFill>
          <a:blip r:embed="rId3">
            <a:alphaModFix/>
          </a:blip>
          <a:stretch>
            <a:fillRect/>
          </a:stretch>
        </p:blipFill>
        <p:spPr>
          <a:xfrm rot="5400000" flipH="1">
            <a:off x="8160812" y="-1107213"/>
            <a:ext cx="2284974" cy="2284902"/>
          </a:xfrm>
          <a:prstGeom prst="rect">
            <a:avLst/>
          </a:prstGeom>
          <a:noFill/>
          <a:ln>
            <a:noFill/>
          </a:ln>
          <a:effectLst>
            <a:outerShdw blurRad="771525" dist="19050" dir="5400000" algn="bl" rotWithShape="0">
              <a:schemeClr val="accent5">
                <a:alpha val="38000"/>
              </a:schemeClr>
            </a:outerShdw>
          </a:effectLst>
        </p:spPr>
      </p:pic>
      <p:pic>
        <p:nvPicPr>
          <p:cNvPr id="136" name="Google Shape;136;p21"/>
          <p:cNvPicPr preferRelativeResize="0"/>
          <p:nvPr/>
        </p:nvPicPr>
        <p:blipFill>
          <a:blip r:embed="rId4">
            <a:alphaModFix/>
          </a:blip>
          <a:stretch>
            <a:fillRect/>
          </a:stretch>
        </p:blipFill>
        <p:spPr>
          <a:xfrm>
            <a:off x="1767468" y="4793625"/>
            <a:ext cx="1014314" cy="1014301"/>
          </a:xfrm>
          <a:prstGeom prst="rect">
            <a:avLst/>
          </a:prstGeom>
          <a:noFill/>
          <a:ln>
            <a:noFill/>
          </a:ln>
          <a:effectLst>
            <a:outerShdw blurRad="842963" dist="19050" dir="5400000" algn="bl" rotWithShape="0">
              <a:schemeClr val="accent3">
                <a:alpha val="62000"/>
              </a:schemeClr>
            </a:outerShdw>
          </a:effectLst>
        </p:spPr>
      </p:pic>
      <p:pic>
        <p:nvPicPr>
          <p:cNvPr id="137" name="Google Shape;137;p21"/>
          <p:cNvPicPr preferRelativeResize="0"/>
          <p:nvPr/>
        </p:nvPicPr>
        <p:blipFill>
          <a:blip r:embed="rId5">
            <a:alphaModFix/>
          </a:blip>
          <a:stretch>
            <a:fillRect/>
          </a:stretch>
        </p:blipFill>
        <p:spPr>
          <a:xfrm>
            <a:off x="-1473225" y="768805"/>
            <a:ext cx="2024551" cy="2024551"/>
          </a:xfrm>
          <a:prstGeom prst="rect">
            <a:avLst/>
          </a:prstGeom>
          <a:noFill/>
          <a:ln>
            <a:noFill/>
          </a:ln>
          <a:effectLst>
            <a:outerShdw blurRad="771525" dist="19050" dir="5400000" algn="bl" rotWithShape="0">
              <a:schemeClr val="accent4">
                <a:alpha val="58000"/>
              </a:schemeClr>
            </a:outerShdw>
          </a:effectLst>
        </p:spPr>
      </p:pic>
      <p:sp>
        <p:nvSpPr>
          <p:cNvPr id="138" name="Google Shape;138;p21"/>
          <p:cNvSpPr txBox="1">
            <a:spLocks noGrp="1"/>
          </p:cNvSpPr>
          <p:nvPr>
            <p:ph type="body" idx="1"/>
          </p:nvPr>
        </p:nvSpPr>
        <p:spPr>
          <a:xfrm>
            <a:off x="720000" y="1177725"/>
            <a:ext cx="3732000" cy="328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39" name="Google Shape;139;p21"/>
          <p:cNvSpPr txBox="1">
            <a:spLocks noGrp="1"/>
          </p:cNvSpPr>
          <p:nvPr>
            <p:ph type="body" idx="2"/>
          </p:nvPr>
        </p:nvSpPr>
        <p:spPr>
          <a:xfrm>
            <a:off x="4696899" y="1177725"/>
            <a:ext cx="3732000" cy="328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solidFill>
                  <a:srgbClr val="434343"/>
                </a:solidFill>
              </a:defRPr>
            </a:lvl1pPr>
            <a:lvl2pPr marL="914400" lvl="1" indent="-317500" rtl="0">
              <a:lnSpc>
                <a:spcPct val="115000"/>
              </a:lnSpc>
              <a:spcBef>
                <a:spcPts val="0"/>
              </a:spcBef>
              <a:spcAft>
                <a:spcPts val="0"/>
              </a:spcAft>
              <a:buClr>
                <a:schemeClr val="dk1"/>
              </a:buClr>
              <a:buSzPts val="1400"/>
              <a:buChar char="○"/>
              <a:defRPr>
                <a:solidFill>
                  <a:srgbClr val="434343"/>
                </a:solidFill>
              </a:defRPr>
            </a:lvl2pPr>
            <a:lvl3pPr marL="1371600" lvl="2" indent="-317500" rtl="0">
              <a:lnSpc>
                <a:spcPct val="115000"/>
              </a:lnSpc>
              <a:spcBef>
                <a:spcPts val="0"/>
              </a:spcBef>
              <a:spcAft>
                <a:spcPts val="0"/>
              </a:spcAft>
              <a:buClr>
                <a:schemeClr val="dk1"/>
              </a:buClr>
              <a:buSzPts val="1400"/>
              <a:buChar char="■"/>
              <a:defRPr>
                <a:solidFill>
                  <a:srgbClr val="434343"/>
                </a:solidFill>
              </a:defRPr>
            </a:lvl3pPr>
            <a:lvl4pPr marL="1828800" lvl="3" indent="-317500" rtl="0">
              <a:lnSpc>
                <a:spcPct val="115000"/>
              </a:lnSpc>
              <a:spcBef>
                <a:spcPts val="0"/>
              </a:spcBef>
              <a:spcAft>
                <a:spcPts val="0"/>
              </a:spcAft>
              <a:buClr>
                <a:schemeClr val="dk1"/>
              </a:buClr>
              <a:buSzPts val="1400"/>
              <a:buChar char="●"/>
              <a:defRPr>
                <a:solidFill>
                  <a:srgbClr val="434343"/>
                </a:solidFill>
              </a:defRPr>
            </a:lvl4pPr>
            <a:lvl5pPr marL="2286000" lvl="4" indent="-317500" rtl="0">
              <a:lnSpc>
                <a:spcPct val="115000"/>
              </a:lnSpc>
              <a:spcBef>
                <a:spcPts val="0"/>
              </a:spcBef>
              <a:spcAft>
                <a:spcPts val="0"/>
              </a:spcAft>
              <a:buClr>
                <a:schemeClr val="dk1"/>
              </a:buClr>
              <a:buSzPts val="1400"/>
              <a:buChar char="○"/>
              <a:defRPr>
                <a:solidFill>
                  <a:srgbClr val="434343"/>
                </a:solidFill>
              </a:defRPr>
            </a:lvl5pPr>
            <a:lvl6pPr marL="2743200" lvl="5" indent="-317500" rtl="0">
              <a:lnSpc>
                <a:spcPct val="115000"/>
              </a:lnSpc>
              <a:spcBef>
                <a:spcPts val="0"/>
              </a:spcBef>
              <a:spcAft>
                <a:spcPts val="0"/>
              </a:spcAft>
              <a:buClr>
                <a:schemeClr val="dk1"/>
              </a:buClr>
              <a:buSzPts val="1400"/>
              <a:buChar char="■"/>
              <a:defRPr>
                <a:solidFill>
                  <a:srgbClr val="434343"/>
                </a:solidFill>
              </a:defRPr>
            </a:lvl6pPr>
            <a:lvl7pPr marL="3200400" lvl="6" indent="-317500" rtl="0">
              <a:lnSpc>
                <a:spcPct val="115000"/>
              </a:lnSpc>
              <a:spcBef>
                <a:spcPts val="0"/>
              </a:spcBef>
              <a:spcAft>
                <a:spcPts val="0"/>
              </a:spcAft>
              <a:buClr>
                <a:schemeClr val="dk1"/>
              </a:buClr>
              <a:buSzPts val="1400"/>
              <a:buChar char="●"/>
              <a:defRPr>
                <a:solidFill>
                  <a:srgbClr val="434343"/>
                </a:solidFill>
              </a:defRPr>
            </a:lvl7pPr>
            <a:lvl8pPr marL="3657600" lvl="7" indent="-317500" rtl="0">
              <a:lnSpc>
                <a:spcPct val="115000"/>
              </a:lnSpc>
              <a:spcBef>
                <a:spcPts val="0"/>
              </a:spcBef>
              <a:spcAft>
                <a:spcPts val="0"/>
              </a:spcAft>
              <a:buClr>
                <a:schemeClr val="dk1"/>
              </a:buClr>
              <a:buSzPts val="1400"/>
              <a:buChar char="○"/>
              <a:defRPr>
                <a:solidFill>
                  <a:srgbClr val="434343"/>
                </a:solidFill>
              </a:defRPr>
            </a:lvl8pPr>
            <a:lvl9pPr marL="4114800" lvl="8" indent="-317500" rtl="0">
              <a:lnSpc>
                <a:spcPct val="115000"/>
              </a:lnSpc>
              <a:spcBef>
                <a:spcPts val="0"/>
              </a:spcBef>
              <a:spcAft>
                <a:spcPts val="0"/>
              </a:spcAft>
              <a:buClr>
                <a:schemeClr val="dk1"/>
              </a:buClr>
              <a:buSzPts val="1400"/>
              <a:buChar char="■"/>
              <a:defRPr>
                <a:solidFill>
                  <a:srgbClr val="434343"/>
                </a:solidFill>
              </a:defRPr>
            </a:lvl9pPr>
          </a:lstStyle>
          <a:p>
            <a:endParaRPr/>
          </a:p>
        </p:txBody>
      </p:sp>
      <p:pic>
        <p:nvPicPr>
          <p:cNvPr id="140" name="Google Shape;140;p21"/>
          <p:cNvPicPr preferRelativeResize="0"/>
          <p:nvPr/>
        </p:nvPicPr>
        <p:blipFill>
          <a:blip r:embed="rId6">
            <a:alphaModFix/>
          </a:blip>
          <a:stretch>
            <a:fillRect/>
          </a:stretch>
        </p:blipFill>
        <p:spPr>
          <a:xfrm rot="-5400000">
            <a:off x="4620700" y="-472638"/>
            <a:ext cx="948474" cy="948474"/>
          </a:xfrm>
          <a:prstGeom prst="rect">
            <a:avLst/>
          </a:prstGeom>
          <a:noFill/>
          <a:ln>
            <a:noFill/>
          </a:ln>
          <a:effectLst>
            <a:outerShdw blurRad="557213" dist="19050" dir="5400000" algn="bl" rotWithShape="0">
              <a:schemeClr val="accent5">
                <a:alpha val="51000"/>
              </a:schemeClr>
            </a:outerShdw>
          </a:effectLst>
        </p:spPr>
      </p:pic>
    </p:spTree>
    <p:extLst>
      <p:ext uri="{BB962C8B-B14F-4D97-AF65-F5344CB8AC3E}">
        <p14:creationId xmlns:p14="http://schemas.microsoft.com/office/powerpoint/2010/main" val="3617673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2"/>
        <p:cNvGrpSpPr/>
        <p:nvPr/>
      </p:nvGrpSpPr>
      <p:grpSpPr>
        <a:xfrm>
          <a:off x="0" y="0"/>
          <a:ext cx="0" cy="0"/>
          <a:chOff x="0" y="0"/>
          <a:chExt cx="0" cy="0"/>
        </a:xfrm>
      </p:grpSpPr>
      <p:pic>
        <p:nvPicPr>
          <p:cNvPr id="63" name="Google Shape;63;p11"/>
          <p:cNvPicPr preferRelativeResize="0"/>
          <p:nvPr/>
        </p:nvPicPr>
        <p:blipFill>
          <a:blip r:embed="rId2">
            <a:alphaModFix amt="2000"/>
          </a:blip>
          <a:stretch>
            <a:fillRect/>
          </a:stretch>
        </p:blipFill>
        <p:spPr>
          <a:xfrm rot="10800000">
            <a:off x="4882" y="-12"/>
            <a:ext cx="9134237" cy="5143501"/>
          </a:xfrm>
          <a:prstGeom prst="rect">
            <a:avLst/>
          </a:prstGeom>
          <a:noFill/>
          <a:ln>
            <a:noFill/>
          </a:ln>
        </p:spPr>
      </p:pic>
      <p:sp>
        <p:nvSpPr>
          <p:cNvPr id="64" name="Google Shape;64;p11"/>
          <p:cNvSpPr txBox="1">
            <a:spLocks noGrp="1"/>
          </p:cNvSpPr>
          <p:nvPr>
            <p:ph type="title" hasCustomPrompt="1"/>
          </p:nvPr>
        </p:nvSpPr>
        <p:spPr>
          <a:xfrm>
            <a:off x="1936375" y="1482275"/>
            <a:ext cx="52713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b="1">
                <a:latin typeface="Nunito"/>
                <a:ea typeface="Nunito"/>
                <a:cs typeface="Nunito"/>
                <a:sym typeface="Nunito"/>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 name="Google Shape;65;p11"/>
          <p:cNvSpPr txBox="1">
            <a:spLocks noGrp="1"/>
          </p:cNvSpPr>
          <p:nvPr>
            <p:ph type="subTitle" idx="1"/>
          </p:nvPr>
        </p:nvSpPr>
        <p:spPr>
          <a:xfrm>
            <a:off x="1936375" y="3069625"/>
            <a:ext cx="5271300" cy="44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6" name="Google Shape;66;p11"/>
          <p:cNvPicPr preferRelativeResize="0"/>
          <p:nvPr/>
        </p:nvPicPr>
        <p:blipFill>
          <a:blip r:embed="rId3">
            <a:alphaModFix/>
          </a:blip>
          <a:stretch>
            <a:fillRect/>
          </a:stretch>
        </p:blipFill>
        <p:spPr>
          <a:xfrm>
            <a:off x="-1495650" y="-1064478"/>
            <a:ext cx="3355826" cy="3355826"/>
          </a:xfrm>
          <a:prstGeom prst="rect">
            <a:avLst/>
          </a:prstGeom>
          <a:noFill/>
          <a:ln>
            <a:noFill/>
          </a:ln>
          <a:effectLst>
            <a:outerShdw blurRad="771525" dist="19050" dir="5400000" algn="bl" rotWithShape="0">
              <a:schemeClr val="accent4">
                <a:alpha val="58000"/>
              </a:schemeClr>
            </a:outerShdw>
          </a:effectLst>
        </p:spPr>
      </p:pic>
      <p:pic>
        <p:nvPicPr>
          <p:cNvPr id="67" name="Google Shape;67;p11"/>
          <p:cNvPicPr preferRelativeResize="0"/>
          <p:nvPr/>
        </p:nvPicPr>
        <p:blipFill>
          <a:blip r:embed="rId4">
            <a:alphaModFix/>
          </a:blip>
          <a:stretch>
            <a:fillRect/>
          </a:stretch>
        </p:blipFill>
        <p:spPr>
          <a:xfrm rot="-5400000">
            <a:off x="7140323" y="3985974"/>
            <a:ext cx="2224127" cy="2224101"/>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2638290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224"/>
        <p:cNvGrpSpPr/>
        <p:nvPr/>
      </p:nvGrpSpPr>
      <p:grpSpPr>
        <a:xfrm>
          <a:off x="0" y="0"/>
          <a:ext cx="0" cy="0"/>
          <a:chOff x="0" y="0"/>
          <a:chExt cx="0" cy="0"/>
        </a:xfrm>
      </p:grpSpPr>
    </p:spTree>
    <p:extLst>
      <p:ext uri="{BB962C8B-B14F-4D97-AF65-F5344CB8AC3E}">
        <p14:creationId xmlns:p14="http://schemas.microsoft.com/office/powerpoint/2010/main" val="2258167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335909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859576" y="3307561"/>
            <a:ext cx="5136600" cy="1162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b="1">
                <a:latin typeface="Nunito"/>
                <a:ea typeface="Nunito"/>
                <a:cs typeface="Nunito"/>
                <a:sym typeface="Nunito"/>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59" name="Google Shape;59;p10"/>
          <p:cNvPicPr preferRelativeResize="0"/>
          <p:nvPr/>
        </p:nvPicPr>
        <p:blipFill>
          <a:blip r:embed="rId2">
            <a:alphaModFix/>
          </a:blip>
          <a:stretch>
            <a:fillRect/>
          </a:stretch>
        </p:blipFill>
        <p:spPr>
          <a:xfrm rot="5400000">
            <a:off x="6529575" y="3979800"/>
            <a:ext cx="3537600" cy="3537600"/>
          </a:xfrm>
          <a:prstGeom prst="rect">
            <a:avLst/>
          </a:prstGeom>
          <a:noFill/>
          <a:ln>
            <a:noFill/>
          </a:ln>
          <a:effectLst>
            <a:outerShdw blurRad="728663" dist="19050" dir="5400000" algn="bl" rotWithShape="0">
              <a:schemeClr val="accent5">
                <a:alpha val="51000"/>
              </a:schemeClr>
            </a:outerShdw>
          </a:effectLst>
        </p:spPr>
      </p:pic>
      <p:pic>
        <p:nvPicPr>
          <p:cNvPr id="60" name="Google Shape;60;p10"/>
          <p:cNvPicPr preferRelativeResize="0"/>
          <p:nvPr/>
        </p:nvPicPr>
        <p:blipFill>
          <a:blip r:embed="rId3">
            <a:alphaModFix/>
          </a:blip>
          <a:stretch>
            <a:fillRect/>
          </a:stretch>
        </p:blipFill>
        <p:spPr>
          <a:xfrm rot="-5400000">
            <a:off x="5665537" y="-1776635"/>
            <a:ext cx="2729098" cy="2729073"/>
          </a:xfrm>
          <a:prstGeom prst="rect">
            <a:avLst/>
          </a:prstGeom>
          <a:noFill/>
          <a:ln>
            <a:noFill/>
          </a:ln>
          <a:effectLst>
            <a:outerShdw blurRad="771525" dist="19050" dir="5400000" algn="bl" rotWithShape="0">
              <a:schemeClr val="accent1">
                <a:alpha val="38000"/>
              </a:schemeClr>
            </a:outerShdw>
          </a:effectLst>
        </p:spPr>
      </p:pic>
      <p:pic>
        <p:nvPicPr>
          <p:cNvPr id="61" name="Google Shape;61;p10"/>
          <p:cNvPicPr preferRelativeResize="0"/>
          <p:nvPr/>
        </p:nvPicPr>
        <p:blipFill>
          <a:blip r:embed="rId4">
            <a:alphaModFix/>
          </a:blip>
          <a:stretch>
            <a:fillRect/>
          </a:stretch>
        </p:blipFill>
        <p:spPr>
          <a:xfrm>
            <a:off x="-379378" y="-482815"/>
            <a:ext cx="1315151" cy="1315151"/>
          </a:xfrm>
          <a:prstGeom prst="rect">
            <a:avLst/>
          </a:prstGeom>
          <a:noFill/>
          <a:ln>
            <a:noFill/>
          </a:ln>
          <a:effectLst>
            <a:outerShdw blurRad="842963" dist="19050" dir="5400000" algn="bl" rotWithShape="0">
              <a:schemeClr val="accent4">
                <a:alpha val="62000"/>
              </a:schemeClr>
            </a:outerShdw>
          </a:effectLst>
        </p:spPr>
      </p:pic>
    </p:spTree>
    <p:extLst>
      <p:ext uri="{BB962C8B-B14F-4D97-AF65-F5344CB8AC3E}">
        <p14:creationId xmlns:p14="http://schemas.microsoft.com/office/powerpoint/2010/main" val="17837127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mt="2000"/>
          </a:blip>
          <a:stretch>
            <a:fillRect/>
          </a:stretch>
        </p:blipFill>
        <p:spPr>
          <a:xfrm>
            <a:off x="4882" y="-12"/>
            <a:ext cx="9134237" cy="5143501"/>
          </a:xfrm>
          <a:prstGeom prst="rect">
            <a:avLst/>
          </a:prstGeom>
          <a:noFill/>
          <a:ln>
            <a:noFill/>
          </a:ln>
        </p:spPr>
      </p:pic>
      <p:sp>
        <p:nvSpPr>
          <p:cNvPr id="21" name="Google Shape;21;p4"/>
          <p:cNvSpPr txBox="1">
            <a:spLocks noGrp="1"/>
          </p:cNvSpPr>
          <p:nvPr>
            <p:ph type="body" idx="1"/>
          </p:nvPr>
        </p:nvSpPr>
        <p:spPr>
          <a:xfrm>
            <a:off x="720000" y="1177719"/>
            <a:ext cx="7704000" cy="496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2" name="Google Shape;22;p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atin typeface="Nunito"/>
                <a:ea typeface="Nunito"/>
                <a:cs typeface="Nunito"/>
                <a:sym typeface="Nunit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3" name="Google Shape;23;p4"/>
          <p:cNvPicPr preferRelativeResize="0"/>
          <p:nvPr/>
        </p:nvPicPr>
        <p:blipFill>
          <a:blip r:embed="rId3">
            <a:alphaModFix/>
          </a:blip>
          <a:stretch>
            <a:fillRect/>
          </a:stretch>
        </p:blipFill>
        <p:spPr>
          <a:xfrm rot="5400000">
            <a:off x="4356475" y="4645376"/>
            <a:ext cx="1829251" cy="1829251"/>
          </a:xfrm>
          <a:prstGeom prst="rect">
            <a:avLst/>
          </a:prstGeom>
          <a:noFill/>
          <a:ln>
            <a:noFill/>
          </a:ln>
          <a:effectLst>
            <a:outerShdw blurRad="728663" dist="19050" dir="5400000" algn="bl" rotWithShape="0">
              <a:schemeClr val="accent2">
                <a:alpha val="51000"/>
              </a:schemeClr>
            </a:outerShdw>
          </a:effectLst>
        </p:spPr>
      </p:pic>
      <p:pic>
        <p:nvPicPr>
          <p:cNvPr id="24" name="Google Shape;24;p4"/>
          <p:cNvPicPr preferRelativeResize="0"/>
          <p:nvPr/>
        </p:nvPicPr>
        <p:blipFill>
          <a:blip r:embed="rId4">
            <a:alphaModFix/>
          </a:blip>
          <a:stretch>
            <a:fillRect/>
          </a:stretch>
        </p:blipFill>
        <p:spPr>
          <a:xfrm rot="10800000">
            <a:off x="7850924" y="-428226"/>
            <a:ext cx="2014401" cy="2014401"/>
          </a:xfrm>
          <a:prstGeom prst="rect">
            <a:avLst/>
          </a:prstGeom>
          <a:noFill/>
          <a:ln>
            <a:noFill/>
          </a:ln>
          <a:effectLst>
            <a:outerShdw blurRad="771525" dist="19050" dir="5400000" algn="bl" rotWithShape="0">
              <a:schemeClr val="accent3">
                <a:alpha val="58000"/>
              </a:schemeClr>
            </a:outerShdw>
          </a:effectLst>
        </p:spPr>
      </p:pic>
      <p:pic>
        <p:nvPicPr>
          <p:cNvPr id="25" name="Google Shape;25;p4"/>
          <p:cNvPicPr preferRelativeResize="0"/>
          <p:nvPr/>
        </p:nvPicPr>
        <p:blipFill>
          <a:blip r:embed="rId5">
            <a:alphaModFix/>
          </a:blip>
          <a:stretch>
            <a:fillRect/>
          </a:stretch>
        </p:blipFill>
        <p:spPr>
          <a:xfrm rot="10800000">
            <a:off x="1371600" y="-1720400"/>
            <a:ext cx="2103014" cy="2102999"/>
          </a:xfrm>
          <a:prstGeom prst="rect">
            <a:avLst/>
          </a:prstGeom>
          <a:noFill/>
          <a:ln>
            <a:noFill/>
          </a:ln>
          <a:effectLst>
            <a:outerShdw blurRad="771525" dist="19050" dir="5400000" algn="bl" rotWithShape="0">
              <a:schemeClr val="accent1">
                <a:alpha val="38000"/>
              </a:schemeClr>
            </a:outerShdw>
          </a:effectLst>
        </p:spPr>
      </p:pic>
    </p:spTree>
    <p:extLst>
      <p:ext uri="{BB962C8B-B14F-4D97-AF65-F5344CB8AC3E}">
        <p14:creationId xmlns:p14="http://schemas.microsoft.com/office/powerpoint/2010/main" val="350301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9"/>
        <p:cNvGrpSpPr/>
        <p:nvPr/>
      </p:nvGrpSpPr>
      <p:grpSpPr>
        <a:xfrm>
          <a:off x="0" y="0"/>
          <a:ext cx="0" cy="0"/>
          <a:chOff x="0" y="0"/>
          <a:chExt cx="0" cy="0"/>
        </a:xfrm>
      </p:grpSpPr>
      <p:pic>
        <p:nvPicPr>
          <p:cNvPr id="210" name="Google Shape;210;p27"/>
          <p:cNvPicPr preferRelativeResize="0"/>
          <p:nvPr/>
        </p:nvPicPr>
        <p:blipFill>
          <a:blip r:embed="rId2">
            <a:alphaModFix amt="2000"/>
          </a:blip>
          <a:stretch>
            <a:fillRect/>
          </a:stretch>
        </p:blipFill>
        <p:spPr>
          <a:xfrm>
            <a:off x="7" y="0"/>
            <a:ext cx="9134237" cy="5143501"/>
          </a:xfrm>
          <a:prstGeom prst="rect">
            <a:avLst/>
          </a:prstGeom>
          <a:noFill/>
          <a:ln>
            <a:noFill/>
          </a:ln>
        </p:spPr>
      </p:pic>
      <p:pic>
        <p:nvPicPr>
          <p:cNvPr id="211" name="Google Shape;211;p27"/>
          <p:cNvPicPr preferRelativeResize="0"/>
          <p:nvPr/>
        </p:nvPicPr>
        <p:blipFill>
          <a:blip r:embed="rId3">
            <a:alphaModFix/>
          </a:blip>
          <a:stretch>
            <a:fillRect/>
          </a:stretch>
        </p:blipFill>
        <p:spPr>
          <a:xfrm>
            <a:off x="-1324822" y="712679"/>
            <a:ext cx="2039926" cy="2039926"/>
          </a:xfrm>
          <a:prstGeom prst="rect">
            <a:avLst/>
          </a:prstGeom>
          <a:noFill/>
          <a:ln>
            <a:noFill/>
          </a:ln>
          <a:effectLst>
            <a:outerShdw blurRad="500063" dist="19050" dir="5400000" algn="bl" rotWithShape="0">
              <a:schemeClr val="accent4">
                <a:alpha val="58000"/>
              </a:schemeClr>
            </a:outerShdw>
          </a:effectLst>
        </p:spPr>
      </p:pic>
      <p:pic>
        <p:nvPicPr>
          <p:cNvPr id="212" name="Google Shape;212;p27"/>
          <p:cNvPicPr preferRelativeResize="0"/>
          <p:nvPr/>
        </p:nvPicPr>
        <p:blipFill>
          <a:blip r:embed="rId4">
            <a:alphaModFix/>
          </a:blip>
          <a:stretch>
            <a:fillRect/>
          </a:stretch>
        </p:blipFill>
        <p:spPr>
          <a:xfrm>
            <a:off x="8552323" y="2020239"/>
            <a:ext cx="1870450" cy="1870450"/>
          </a:xfrm>
          <a:prstGeom prst="rect">
            <a:avLst/>
          </a:prstGeom>
          <a:noFill/>
          <a:ln>
            <a:noFill/>
          </a:ln>
          <a:effectLst>
            <a:outerShdw blurRad="542925" dist="19050" dir="5400000" algn="bl" rotWithShape="0">
              <a:schemeClr val="accent5">
                <a:alpha val="24000"/>
              </a:schemeClr>
            </a:outerShdw>
          </a:effectLst>
        </p:spPr>
      </p:pic>
      <p:pic>
        <p:nvPicPr>
          <p:cNvPr id="213" name="Google Shape;213;p27"/>
          <p:cNvPicPr preferRelativeResize="0"/>
          <p:nvPr/>
        </p:nvPicPr>
        <p:blipFill>
          <a:blip r:embed="rId5">
            <a:alphaModFix/>
          </a:blip>
          <a:stretch>
            <a:fillRect/>
          </a:stretch>
        </p:blipFill>
        <p:spPr>
          <a:xfrm rot="-5400000">
            <a:off x="2266600" y="4778700"/>
            <a:ext cx="948474" cy="948474"/>
          </a:xfrm>
          <a:prstGeom prst="rect">
            <a:avLst/>
          </a:prstGeom>
          <a:noFill/>
          <a:ln>
            <a:noFill/>
          </a:ln>
          <a:effectLst>
            <a:outerShdw blurRad="728663" dist="19050" dir="5400000" algn="bl" rotWithShape="0">
              <a:schemeClr val="accent5">
                <a:alpha val="51000"/>
              </a:schemeClr>
            </a:outerShdw>
          </a:effectLst>
        </p:spPr>
      </p:pic>
      <p:pic>
        <p:nvPicPr>
          <p:cNvPr id="214" name="Google Shape;214;p27"/>
          <p:cNvPicPr preferRelativeResize="0"/>
          <p:nvPr/>
        </p:nvPicPr>
        <p:blipFill>
          <a:blip r:embed="rId6">
            <a:alphaModFix/>
          </a:blip>
          <a:stretch>
            <a:fillRect/>
          </a:stretch>
        </p:blipFill>
        <p:spPr>
          <a:xfrm rot="10800000">
            <a:off x="6390625" y="-976225"/>
            <a:ext cx="1442450" cy="1442450"/>
          </a:xfrm>
          <a:prstGeom prst="rect">
            <a:avLst/>
          </a:prstGeom>
          <a:noFill/>
          <a:ln>
            <a:noFill/>
          </a:ln>
          <a:effectLst>
            <a:outerShdw blurRad="771525" dist="19050" dir="5400000" algn="bl" rotWithShape="0">
              <a:schemeClr val="accent3">
                <a:alpha val="58000"/>
              </a:scheme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5"/>
        <p:cNvGrpSpPr/>
        <p:nvPr/>
      </p:nvGrpSpPr>
      <p:grpSpPr>
        <a:xfrm>
          <a:off x="0" y="0"/>
          <a:ext cx="0" cy="0"/>
          <a:chOff x="0" y="0"/>
          <a:chExt cx="0" cy="0"/>
        </a:xfrm>
      </p:grpSpPr>
      <p:pic>
        <p:nvPicPr>
          <p:cNvPr id="216" name="Google Shape;216;p28"/>
          <p:cNvPicPr preferRelativeResize="0"/>
          <p:nvPr/>
        </p:nvPicPr>
        <p:blipFill>
          <a:blip r:embed="rId2">
            <a:alphaModFix amt="2000"/>
          </a:blip>
          <a:stretch>
            <a:fillRect/>
          </a:stretch>
        </p:blipFill>
        <p:spPr>
          <a:xfrm rot="10800000">
            <a:off x="7" y="0"/>
            <a:ext cx="9134237" cy="5143501"/>
          </a:xfrm>
          <a:prstGeom prst="rect">
            <a:avLst/>
          </a:prstGeom>
          <a:noFill/>
          <a:ln>
            <a:noFill/>
          </a:ln>
        </p:spPr>
      </p:pic>
      <p:pic>
        <p:nvPicPr>
          <p:cNvPr id="217" name="Google Shape;217;p28"/>
          <p:cNvPicPr preferRelativeResize="0"/>
          <p:nvPr/>
        </p:nvPicPr>
        <p:blipFill>
          <a:blip r:embed="rId3">
            <a:alphaModFix/>
          </a:blip>
          <a:stretch>
            <a:fillRect/>
          </a:stretch>
        </p:blipFill>
        <p:spPr>
          <a:xfrm>
            <a:off x="7851378" y="-1331271"/>
            <a:ext cx="2039926" cy="2039926"/>
          </a:xfrm>
          <a:prstGeom prst="rect">
            <a:avLst/>
          </a:prstGeom>
          <a:noFill/>
          <a:ln>
            <a:noFill/>
          </a:ln>
          <a:effectLst>
            <a:outerShdw blurRad="500063" dist="19050" dir="5400000" algn="bl" rotWithShape="0">
              <a:schemeClr val="accent4">
                <a:alpha val="58000"/>
              </a:schemeClr>
            </a:outerShdw>
          </a:effectLst>
        </p:spPr>
      </p:pic>
      <p:pic>
        <p:nvPicPr>
          <p:cNvPr id="218" name="Google Shape;218;p28"/>
          <p:cNvPicPr preferRelativeResize="0"/>
          <p:nvPr/>
        </p:nvPicPr>
        <p:blipFill>
          <a:blip r:embed="rId4">
            <a:alphaModFix/>
          </a:blip>
          <a:stretch>
            <a:fillRect/>
          </a:stretch>
        </p:blipFill>
        <p:spPr>
          <a:xfrm>
            <a:off x="-951477" y="-400236"/>
            <a:ext cx="1870450" cy="1870450"/>
          </a:xfrm>
          <a:prstGeom prst="rect">
            <a:avLst/>
          </a:prstGeom>
          <a:noFill/>
          <a:ln>
            <a:noFill/>
          </a:ln>
          <a:effectLst>
            <a:outerShdw blurRad="542925" dist="19050" dir="5400000" algn="bl" rotWithShape="0">
              <a:schemeClr val="accent5">
                <a:alpha val="24000"/>
              </a:schemeClr>
            </a:outerShdw>
          </a:effectLst>
        </p:spPr>
      </p:pic>
      <p:pic>
        <p:nvPicPr>
          <p:cNvPr id="219" name="Google Shape;219;p28"/>
          <p:cNvPicPr preferRelativeResize="0"/>
          <p:nvPr/>
        </p:nvPicPr>
        <p:blipFill>
          <a:blip r:embed="rId5">
            <a:alphaModFix/>
          </a:blip>
          <a:stretch>
            <a:fillRect/>
          </a:stretch>
        </p:blipFill>
        <p:spPr>
          <a:xfrm rot="-5400000">
            <a:off x="-449700" y="3178500"/>
            <a:ext cx="948474" cy="948474"/>
          </a:xfrm>
          <a:prstGeom prst="rect">
            <a:avLst/>
          </a:prstGeom>
          <a:noFill/>
          <a:ln>
            <a:noFill/>
          </a:ln>
          <a:effectLst>
            <a:outerShdw blurRad="728663" dist="19050" dir="5400000" algn="bl" rotWithShape="0">
              <a:schemeClr val="accent5">
                <a:alpha val="51000"/>
              </a:schemeClr>
            </a:outerShdw>
          </a:effectLst>
        </p:spPr>
      </p:pic>
      <p:pic>
        <p:nvPicPr>
          <p:cNvPr id="220" name="Google Shape;220;p28"/>
          <p:cNvPicPr preferRelativeResize="0"/>
          <p:nvPr/>
        </p:nvPicPr>
        <p:blipFill>
          <a:blip r:embed="rId6">
            <a:alphaModFix/>
          </a:blip>
          <a:stretch>
            <a:fillRect/>
          </a:stretch>
        </p:blipFill>
        <p:spPr>
          <a:xfrm rot="10800000">
            <a:off x="7587400" y="4711850"/>
            <a:ext cx="1442450" cy="1442450"/>
          </a:xfrm>
          <a:prstGeom prst="rect">
            <a:avLst/>
          </a:prstGeom>
          <a:noFill/>
          <a:ln>
            <a:noFill/>
          </a:ln>
          <a:effectLst>
            <a:outerShdw blurRad="771525" dist="19050" dir="5400000" algn="bl" rotWithShape="0">
              <a:schemeClr val="accent3">
                <a:alpha val="58000"/>
              </a:scheme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pic>
        <p:nvPicPr>
          <p:cNvPr id="70" name="Google Shape;70;p13"/>
          <p:cNvPicPr preferRelativeResize="0"/>
          <p:nvPr/>
        </p:nvPicPr>
        <p:blipFill>
          <a:blip r:embed="rId2">
            <a:alphaModFix amt="2000"/>
          </a:blip>
          <a:stretch>
            <a:fillRect/>
          </a:stretch>
        </p:blipFill>
        <p:spPr>
          <a:xfrm flipH="1">
            <a:off x="4882" y="-12"/>
            <a:ext cx="9134237" cy="5143501"/>
          </a:xfrm>
          <a:prstGeom prst="rect">
            <a:avLst/>
          </a:prstGeom>
          <a:noFill/>
          <a:ln>
            <a:noFill/>
          </a:ln>
        </p:spPr>
      </p:pic>
      <p:sp>
        <p:nvSpPr>
          <p:cNvPr id="71" name="Google Shape;71;p13"/>
          <p:cNvSpPr txBox="1">
            <a:spLocks noGrp="1"/>
          </p:cNvSpPr>
          <p:nvPr>
            <p:ph type="title" hasCustomPrompt="1"/>
          </p:nvPr>
        </p:nvSpPr>
        <p:spPr>
          <a:xfrm>
            <a:off x="719775" y="1302000"/>
            <a:ext cx="620400" cy="8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atin typeface="Nunito"/>
                <a:ea typeface="Nunito"/>
                <a:cs typeface="Nunito"/>
                <a:sym typeface="Nuni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1340125" y="2126098"/>
            <a:ext cx="2226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2" hasCustomPrompt="1"/>
          </p:nvPr>
        </p:nvSpPr>
        <p:spPr>
          <a:xfrm>
            <a:off x="3734150" y="1302000"/>
            <a:ext cx="620400" cy="8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atin typeface="Nunito"/>
                <a:ea typeface="Nunito"/>
                <a:cs typeface="Nunito"/>
                <a:sym typeface="Nuni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3"/>
          </p:nvPr>
        </p:nvSpPr>
        <p:spPr>
          <a:xfrm>
            <a:off x="4354555" y="2126098"/>
            <a:ext cx="2226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4" hasCustomPrompt="1"/>
          </p:nvPr>
        </p:nvSpPr>
        <p:spPr>
          <a:xfrm>
            <a:off x="719775" y="3032025"/>
            <a:ext cx="620400" cy="8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atin typeface="Nunito"/>
                <a:ea typeface="Nunito"/>
                <a:cs typeface="Nunito"/>
                <a:sym typeface="Nuni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5"/>
          </p:nvPr>
        </p:nvSpPr>
        <p:spPr>
          <a:xfrm>
            <a:off x="1340125" y="3860625"/>
            <a:ext cx="2226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6" hasCustomPrompt="1"/>
          </p:nvPr>
        </p:nvSpPr>
        <p:spPr>
          <a:xfrm>
            <a:off x="3734150" y="3032025"/>
            <a:ext cx="620400" cy="8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atin typeface="Nunito"/>
                <a:ea typeface="Nunito"/>
                <a:cs typeface="Nunito"/>
                <a:sym typeface="Nuni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7"/>
          </p:nvPr>
        </p:nvSpPr>
        <p:spPr>
          <a:xfrm>
            <a:off x="4354555" y="3860625"/>
            <a:ext cx="22263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8"/>
          </p:nvPr>
        </p:nvSpPr>
        <p:spPr>
          <a:xfrm>
            <a:off x="720000" y="3688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atin typeface="Nunito"/>
                <a:ea typeface="Nunito"/>
                <a:cs typeface="Nunito"/>
                <a:sym typeface="Nunit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3"/>
          <p:cNvSpPr txBox="1">
            <a:spLocks noGrp="1"/>
          </p:cNvSpPr>
          <p:nvPr>
            <p:ph type="subTitle" idx="9"/>
          </p:nvPr>
        </p:nvSpPr>
        <p:spPr>
          <a:xfrm>
            <a:off x="1335450" y="1302000"/>
            <a:ext cx="2226300" cy="826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1" name="Google Shape;81;p13"/>
          <p:cNvSpPr txBox="1">
            <a:spLocks noGrp="1"/>
          </p:cNvSpPr>
          <p:nvPr>
            <p:ph type="subTitle" idx="13"/>
          </p:nvPr>
        </p:nvSpPr>
        <p:spPr>
          <a:xfrm>
            <a:off x="4354552" y="1302000"/>
            <a:ext cx="2226300" cy="826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2" name="Google Shape;82;p13"/>
          <p:cNvSpPr txBox="1">
            <a:spLocks noGrp="1"/>
          </p:cNvSpPr>
          <p:nvPr>
            <p:ph type="subTitle" idx="14"/>
          </p:nvPr>
        </p:nvSpPr>
        <p:spPr>
          <a:xfrm>
            <a:off x="1335450" y="3032025"/>
            <a:ext cx="2226300" cy="826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 name="Google Shape;83;p13"/>
          <p:cNvSpPr txBox="1">
            <a:spLocks noGrp="1"/>
          </p:cNvSpPr>
          <p:nvPr>
            <p:ph type="subTitle" idx="15"/>
          </p:nvPr>
        </p:nvSpPr>
        <p:spPr>
          <a:xfrm>
            <a:off x="4354552" y="3032025"/>
            <a:ext cx="2226300" cy="826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84" name="Google Shape;84;p13"/>
          <p:cNvPicPr preferRelativeResize="0"/>
          <p:nvPr/>
        </p:nvPicPr>
        <p:blipFill>
          <a:blip r:embed="rId3">
            <a:alphaModFix/>
          </a:blip>
          <a:stretch>
            <a:fillRect/>
          </a:stretch>
        </p:blipFill>
        <p:spPr>
          <a:xfrm>
            <a:off x="-1093225" y="4034700"/>
            <a:ext cx="2161849" cy="2161849"/>
          </a:xfrm>
          <a:prstGeom prst="rect">
            <a:avLst/>
          </a:prstGeom>
          <a:noFill/>
          <a:ln>
            <a:noFill/>
          </a:ln>
          <a:effectLst>
            <a:outerShdw blurRad="728663" dist="19050" dir="5400000" algn="bl" rotWithShape="0">
              <a:schemeClr val="accent5">
                <a:alpha val="51000"/>
              </a:schemeClr>
            </a:outerShdw>
          </a:effectLst>
        </p:spPr>
      </p:pic>
    </p:spTree>
    <p:extLst>
      <p:ext uri="{BB962C8B-B14F-4D97-AF65-F5344CB8AC3E}">
        <p14:creationId xmlns:p14="http://schemas.microsoft.com/office/powerpoint/2010/main" val="192065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2000"/>
          </a:blip>
          <a:stretch>
            <a:fillRect/>
          </a:stretch>
        </p:blipFill>
        <p:spPr>
          <a:xfrm flipH="1">
            <a:off x="4882" y="-12"/>
            <a:ext cx="9134237" cy="5143501"/>
          </a:xfrm>
          <a:prstGeom prst="rect">
            <a:avLst/>
          </a:prstGeom>
          <a:noFill/>
          <a:ln>
            <a:noFill/>
          </a:ln>
        </p:spPr>
      </p:pic>
      <p:sp>
        <p:nvSpPr>
          <p:cNvPr id="14" name="Google Shape;14;p3"/>
          <p:cNvSpPr txBox="1">
            <a:spLocks noGrp="1"/>
          </p:cNvSpPr>
          <p:nvPr>
            <p:ph type="title"/>
          </p:nvPr>
        </p:nvSpPr>
        <p:spPr>
          <a:xfrm>
            <a:off x="2218588" y="1645025"/>
            <a:ext cx="4706700" cy="1787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6000" b="1">
                <a:latin typeface="Nunito"/>
                <a:ea typeface="Nunito"/>
                <a:cs typeface="Nunito"/>
                <a:sym typeface="Nunito"/>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899650" y="734225"/>
            <a:ext cx="13446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latin typeface="Nunito"/>
                <a:ea typeface="Nunito"/>
                <a:cs typeface="Nunito"/>
                <a:sym typeface="Nunit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218633" y="3619375"/>
            <a:ext cx="4706700" cy="48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 name="Google Shape;17;p3"/>
          <p:cNvPicPr preferRelativeResize="0"/>
          <p:nvPr/>
        </p:nvPicPr>
        <p:blipFill>
          <a:blip r:embed="rId3">
            <a:alphaModFix/>
          </a:blip>
          <a:stretch>
            <a:fillRect/>
          </a:stretch>
        </p:blipFill>
        <p:spPr>
          <a:xfrm rot="-5400000" flipH="1">
            <a:off x="1503749" y="4334451"/>
            <a:ext cx="2270403" cy="2270351"/>
          </a:xfrm>
          <a:prstGeom prst="rect">
            <a:avLst/>
          </a:prstGeom>
          <a:noFill/>
          <a:ln>
            <a:noFill/>
          </a:ln>
          <a:effectLst>
            <a:outerShdw blurRad="771525" dist="19050" dir="5400000" algn="bl" rotWithShape="0">
              <a:schemeClr val="accent5">
                <a:alpha val="38000"/>
              </a:schemeClr>
            </a:outerShdw>
          </a:effectLst>
        </p:spPr>
      </p:pic>
      <p:pic>
        <p:nvPicPr>
          <p:cNvPr id="18" name="Google Shape;18;p3"/>
          <p:cNvPicPr preferRelativeResize="0"/>
          <p:nvPr/>
        </p:nvPicPr>
        <p:blipFill>
          <a:blip r:embed="rId4">
            <a:alphaModFix/>
          </a:blip>
          <a:stretch>
            <a:fillRect/>
          </a:stretch>
        </p:blipFill>
        <p:spPr>
          <a:xfrm rot="10800000">
            <a:off x="4739676" y="-1058175"/>
            <a:ext cx="1739524" cy="1739500"/>
          </a:xfrm>
          <a:prstGeom prst="rect">
            <a:avLst/>
          </a:prstGeom>
          <a:noFill/>
          <a:ln>
            <a:noFill/>
          </a:ln>
          <a:effectLst>
            <a:outerShdw blurRad="842963" dist="19050" dir="5400000" algn="bl" rotWithShape="0">
              <a:schemeClr val="accent3">
                <a:alpha val="62000"/>
              </a:schemeClr>
            </a:outerShdw>
          </a:effectLst>
        </p:spPr>
      </p:pic>
    </p:spTree>
    <p:extLst>
      <p:ext uri="{BB962C8B-B14F-4D97-AF65-F5344CB8AC3E}">
        <p14:creationId xmlns:p14="http://schemas.microsoft.com/office/powerpoint/2010/main" val="37202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1"/>
        <p:cNvGrpSpPr/>
        <p:nvPr/>
      </p:nvGrpSpPr>
      <p:grpSpPr>
        <a:xfrm>
          <a:off x="0" y="0"/>
          <a:ext cx="0" cy="0"/>
          <a:chOff x="0" y="0"/>
          <a:chExt cx="0" cy="0"/>
        </a:xfrm>
      </p:grpSpPr>
      <p:pic>
        <p:nvPicPr>
          <p:cNvPr id="42" name="Google Shape;42;p7"/>
          <p:cNvPicPr preferRelativeResize="0"/>
          <p:nvPr/>
        </p:nvPicPr>
        <p:blipFill>
          <a:blip r:embed="rId2">
            <a:alphaModFix amt="2000"/>
          </a:blip>
          <a:stretch>
            <a:fillRect/>
          </a:stretch>
        </p:blipFill>
        <p:spPr>
          <a:xfrm>
            <a:off x="4882" y="-12"/>
            <a:ext cx="9134237" cy="5143501"/>
          </a:xfrm>
          <a:prstGeom prst="rect">
            <a:avLst/>
          </a:prstGeom>
          <a:noFill/>
          <a:ln>
            <a:noFill/>
          </a:ln>
        </p:spPr>
      </p:pic>
      <p:sp>
        <p:nvSpPr>
          <p:cNvPr id="43" name="Google Shape;43;p7"/>
          <p:cNvSpPr txBox="1">
            <a:spLocks noGrp="1"/>
          </p:cNvSpPr>
          <p:nvPr>
            <p:ph type="body" idx="1"/>
          </p:nvPr>
        </p:nvSpPr>
        <p:spPr>
          <a:xfrm>
            <a:off x="720000" y="2361809"/>
            <a:ext cx="3407400" cy="1914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6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44" name="Google Shape;44;p7"/>
          <p:cNvSpPr txBox="1">
            <a:spLocks noGrp="1"/>
          </p:cNvSpPr>
          <p:nvPr>
            <p:ph type="title"/>
          </p:nvPr>
        </p:nvSpPr>
        <p:spPr>
          <a:xfrm>
            <a:off x="720000" y="790891"/>
            <a:ext cx="3407400" cy="119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b="1">
                <a:latin typeface="Nunito"/>
                <a:ea typeface="Nunito"/>
                <a:cs typeface="Nunito"/>
                <a:sym typeface="Nunito"/>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45" name="Google Shape;45;p7"/>
          <p:cNvSpPr>
            <a:spLocks noGrp="1"/>
          </p:cNvSpPr>
          <p:nvPr>
            <p:ph type="pic" idx="2"/>
          </p:nvPr>
        </p:nvSpPr>
        <p:spPr>
          <a:xfrm>
            <a:off x="4745900" y="730200"/>
            <a:ext cx="3683100" cy="3683100"/>
          </a:xfrm>
          <a:prstGeom prst="ellipse">
            <a:avLst/>
          </a:prstGeom>
          <a:noFill/>
          <a:ln>
            <a:noFill/>
          </a:ln>
          <a:effectLst>
            <a:outerShdw blurRad="771525" dist="19050" dir="5400000" algn="bl" rotWithShape="0">
              <a:schemeClr val="accent1">
                <a:alpha val="38000"/>
              </a:schemeClr>
            </a:outerShdw>
          </a:effectLst>
        </p:spPr>
      </p:sp>
      <p:pic>
        <p:nvPicPr>
          <p:cNvPr id="46" name="Google Shape;46;p7"/>
          <p:cNvPicPr preferRelativeResize="0"/>
          <p:nvPr/>
        </p:nvPicPr>
        <p:blipFill>
          <a:blip r:embed="rId3">
            <a:alphaModFix/>
          </a:blip>
          <a:stretch>
            <a:fillRect/>
          </a:stretch>
        </p:blipFill>
        <p:spPr>
          <a:xfrm>
            <a:off x="-892825" y="-1113675"/>
            <a:ext cx="2021551" cy="2021524"/>
          </a:xfrm>
          <a:prstGeom prst="rect">
            <a:avLst/>
          </a:prstGeom>
          <a:noFill/>
          <a:ln>
            <a:noFill/>
          </a:ln>
          <a:effectLst>
            <a:outerShdw blurRad="842963" dist="19050" dir="5400000" algn="bl" rotWithShape="0">
              <a:schemeClr val="accent4">
                <a:alpha val="62000"/>
              </a:schemeClr>
            </a:outerShdw>
          </a:effectLst>
        </p:spPr>
      </p:pic>
      <p:pic>
        <p:nvPicPr>
          <p:cNvPr id="47" name="Google Shape;47;p7"/>
          <p:cNvPicPr preferRelativeResize="0"/>
          <p:nvPr/>
        </p:nvPicPr>
        <p:blipFill>
          <a:blip r:embed="rId4">
            <a:alphaModFix/>
          </a:blip>
          <a:stretch>
            <a:fillRect/>
          </a:stretch>
        </p:blipFill>
        <p:spPr>
          <a:xfrm>
            <a:off x="999500" y="4342000"/>
            <a:ext cx="2135900" cy="2135900"/>
          </a:xfrm>
          <a:prstGeom prst="rect">
            <a:avLst/>
          </a:prstGeom>
          <a:noFill/>
          <a:ln>
            <a:noFill/>
          </a:ln>
          <a:effectLst>
            <a:outerShdw blurRad="771525" dist="19050" dir="5400000" algn="bl" rotWithShape="0">
              <a:schemeClr val="accent5">
                <a:alpha val="58000"/>
              </a:schemeClr>
            </a:outerShdw>
          </a:effectLst>
        </p:spPr>
      </p:pic>
    </p:spTree>
    <p:extLst>
      <p:ext uri="{BB962C8B-B14F-4D97-AF65-F5344CB8AC3E}">
        <p14:creationId xmlns:p14="http://schemas.microsoft.com/office/powerpoint/2010/main" val="390247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5"/>
        <p:cNvGrpSpPr/>
        <p:nvPr/>
      </p:nvGrpSpPr>
      <p:grpSpPr>
        <a:xfrm>
          <a:off x="0" y="0"/>
          <a:ext cx="0" cy="0"/>
          <a:chOff x="0" y="0"/>
          <a:chExt cx="0" cy="0"/>
        </a:xfrm>
      </p:grpSpPr>
      <p:pic>
        <p:nvPicPr>
          <p:cNvPr id="96" name="Google Shape;96;p16"/>
          <p:cNvPicPr preferRelativeResize="0"/>
          <p:nvPr/>
        </p:nvPicPr>
        <p:blipFill>
          <a:blip r:embed="rId2">
            <a:alphaModFix/>
          </a:blip>
          <a:stretch>
            <a:fillRect/>
          </a:stretch>
        </p:blipFill>
        <p:spPr>
          <a:xfrm flipH="1">
            <a:off x="6681711" y="-2421250"/>
            <a:ext cx="3494376" cy="3494349"/>
          </a:xfrm>
          <a:prstGeom prst="rect">
            <a:avLst/>
          </a:prstGeom>
          <a:noFill/>
          <a:ln>
            <a:noFill/>
          </a:ln>
          <a:effectLst>
            <a:outerShdw blurRad="842963" dist="19050" dir="5400000" algn="bl" rotWithShape="0">
              <a:schemeClr val="accent3">
                <a:alpha val="62000"/>
              </a:schemeClr>
            </a:outerShdw>
          </a:effectLst>
        </p:spPr>
      </p:pic>
      <p:pic>
        <p:nvPicPr>
          <p:cNvPr id="97" name="Google Shape;97;p16"/>
          <p:cNvPicPr preferRelativeResize="0"/>
          <p:nvPr/>
        </p:nvPicPr>
        <p:blipFill>
          <a:blip r:embed="rId3">
            <a:alphaModFix/>
          </a:blip>
          <a:stretch>
            <a:fillRect/>
          </a:stretch>
        </p:blipFill>
        <p:spPr>
          <a:xfrm flipH="1">
            <a:off x="6532600" y="4358425"/>
            <a:ext cx="1396675" cy="1396648"/>
          </a:xfrm>
          <a:prstGeom prst="rect">
            <a:avLst/>
          </a:prstGeom>
          <a:noFill/>
          <a:ln>
            <a:noFill/>
          </a:ln>
          <a:effectLst>
            <a:outerShdw blurRad="728663" dist="19050" dir="5400000" algn="bl" rotWithShape="0">
              <a:schemeClr val="accent5">
                <a:alpha val="51000"/>
              </a:schemeClr>
            </a:outerShdw>
          </a:effectLst>
        </p:spPr>
      </p:pic>
      <p:pic>
        <p:nvPicPr>
          <p:cNvPr id="98" name="Google Shape;98;p16"/>
          <p:cNvPicPr preferRelativeResize="0"/>
          <p:nvPr/>
        </p:nvPicPr>
        <p:blipFill>
          <a:blip r:embed="rId4">
            <a:alphaModFix/>
          </a:blip>
          <a:stretch>
            <a:fillRect/>
          </a:stretch>
        </p:blipFill>
        <p:spPr>
          <a:xfrm rot="-5400000" flipH="1">
            <a:off x="-638161" y="-1084689"/>
            <a:ext cx="2307773" cy="2307702"/>
          </a:xfrm>
          <a:prstGeom prst="rect">
            <a:avLst/>
          </a:prstGeom>
          <a:noFill/>
          <a:ln>
            <a:noFill/>
          </a:ln>
          <a:effectLst>
            <a:outerShdw blurRad="771525" dist="19050" dir="5400000" algn="bl" rotWithShape="0">
              <a:schemeClr val="accent5">
                <a:alpha val="38000"/>
              </a:schemeClr>
            </a:outerShdw>
          </a:effectLst>
        </p:spPr>
      </p:pic>
      <p:pic>
        <p:nvPicPr>
          <p:cNvPr id="99" name="Google Shape;99;p16"/>
          <p:cNvPicPr preferRelativeResize="0"/>
          <p:nvPr/>
        </p:nvPicPr>
        <p:blipFill>
          <a:blip r:embed="rId5">
            <a:alphaModFix amt="2000"/>
          </a:blip>
          <a:stretch>
            <a:fillRect/>
          </a:stretch>
        </p:blipFill>
        <p:spPr>
          <a:xfrm>
            <a:off x="4882" y="-12"/>
            <a:ext cx="9134237" cy="5143501"/>
          </a:xfrm>
          <a:prstGeom prst="rect">
            <a:avLst/>
          </a:prstGeom>
          <a:noFill/>
          <a:ln>
            <a:noFill/>
          </a:ln>
        </p:spPr>
      </p:pic>
      <p:sp>
        <p:nvSpPr>
          <p:cNvPr id="100" name="Google Shape;100;p16"/>
          <p:cNvSpPr txBox="1">
            <a:spLocks noGrp="1"/>
          </p:cNvSpPr>
          <p:nvPr>
            <p:ph type="title"/>
          </p:nvPr>
        </p:nvSpPr>
        <p:spPr>
          <a:xfrm>
            <a:off x="3006587" y="3150500"/>
            <a:ext cx="49272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b="1">
                <a:latin typeface="Nunito"/>
                <a:ea typeface="Nunito"/>
                <a:cs typeface="Nunito"/>
                <a:sym typeface="Nunit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1" name="Google Shape;101;p16"/>
          <p:cNvSpPr txBox="1">
            <a:spLocks noGrp="1"/>
          </p:cNvSpPr>
          <p:nvPr>
            <p:ph type="subTitle" idx="1"/>
          </p:nvPr>
        </p:nvSpPr>
        <p:spPr>
          <a:xfrm>
            <a:off x="1210425" y="1384900"/>
            <a:ext cx="6723300" cy="1530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extLst>
      <p:ext uri="{BB962C8B-B14F-4D97-AF65-F5344CB8AC3E}">
        <p14:creationId xmlns:p14="http://schemas.microsoft.com/office/powerpoint/2010/main" val="171051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2"/>
        <p:cNvGrpSpPr/>
        <p:nvPr/>
      </p:nvGrpSpPr>
      <p:grpSpPr>
        <a:xfrm>
          <a:off x="0" y="0"/>
          <a:ext cx="0" cy="0"/>
          <a:chOff x="0" y="0"/>
          <a:chExt cx="0" cy="0"/>
        </a:xfrm>
      </p:grpSpPr>
      <p:pic>
        <p:nvPicPr>
          <p:cNvPr id="103" name="Google Shape;103;p17"/>
          <p:cNvPicPr preferRelativeResize="0"/>
          <p:nvPr/>
        </p:nvPicPr>
        <p:blipFill>
          <a:blip r:embed="rId2">
            <a:alphaModFix amt="2000"/>
          </a:blip>
          <a:stretch>
            <a:fillRect/>
          </a:stretch>
        </p:blipFill>
        <p:spPr>
          <a:xfrm flipH="1">
            <a:off x="4882" y="-12"/>
            <a:ext cx="9134237" cy="5143501"/>
          </a:xfrm>
          <a:prstGeom prst="rect">
            <a:avLst/>
          </a:prstGeom>
          <a:noFill/>
          <a:ln>
            <a:noFill/>
          </a:ln>
        </p:spPr>
      </p:pic>
      <p:sp>
        <p:nvSpPr>
          <p:cNvPr id="104" name="Google Shape;104;p17"/>
          <p:cNvSpPr txBox="1">
            <a:spLocks noGrp="1"/>
          </p:cNvSpPr>
          <p:nvPr>
            <p:ph type="body" idx="1"/>
          </p:nvPr>
        </p:nvSpPr>
        <p:spPr>
          <a:xfrm>
            <a:off x="2370300" y="1803525"/>
            <a:ext cx="4403400" cy="2027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05" name="Google Shape;105;p17"/>
          <p:cNvSpPr txBox="1">
            <a:spLocks noGrp="1"/>
          </p:cNvSpPr>
          <p:nvPr>
            <p:ph type="title"/>
          </p:nvPr>
        </p:nvSpPr>
        <p:spPr>
          <a:xfrm>
            <a:off x="2370300" y="931275"/>
            <a:ext cx="4403400" cy="63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atin typeface="Nunito"/>
                <a:ea typeface="Nunito"/>
                <a:cs typeface="Nunito"/>
                <a:sym typeface="Nunit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6" name="Google Shape;106;p17"/>
          <p:cNvPicPr preferRelativeResize="0"/>
          <p:nvPr/>
        </p:nvPicPr>
        <p:blipFill>
          <a:blip r:embed="rId3">
            <a:alphaModFix/>
          </a:blip>
          <a:stretch>
            <a:fillRect/>
          </a:stretch>
        </p:blipFill>
        <p:spPr>
          <a:xfrm rot="10800000">
            <a:off x="-547925" y="-1220450"/>
            <a:ext cx="2429650" cy="2429650"/>
          </a:xfrm>
          <a:prstGeom prst="rect">
            <a:avLst/>
          </a:prstGeom>
          <a:noFill/>
          <a:ln>
            <a:noFill/>
          </a:ln>
          <a:effectLst>
            <a:outerShdw blurRad="771525" dist="19050" dir="5400000" algn="bl" rotWithShape="0">
              <a:schemeClr val="accent4">
                <a:alpha val="58000"/>
              </a:schemeClr>
            </a:outerShdw>
          </a:effectLst>
        </p:spPr>
      </p:pic>
      <p:pic>
        <p:nvPicPr>
          <p:cNvPr id="107" name="Google Shape;107;p17"/>
          <p:cNvPicPr preferRelativeResize="0"/>
          <p:nvPr/>
        </p:nvPicPr>
        <p:blipFill>
          <a:blip r:embed="rId4">
            <a:alphaModFix/>
          </a:blip>
          <a:stretch>
            <a:fillRect/>
          </a:stretch>
        </p:blipFill>
        <p:spPr>
          <a:xfrm rot="10800000">
            <a:off x="6245976" y="-251462"/>
            <a:ext cx="721074" cy="721074"/>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2971000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1"/>
        <p:cNvGrpSpPr/>
        <p:nvPr/>
      </p:nvGrpSpPr>
      <p:grpSpPr>
        <a:xfrm>
          <a:off x="0" y="0"/>
          <a:ext cx="0" cy="0"/>
          <a:chOff x="0" y="0"/>
          <a:chExt cx="0" cy="0"/>
        </a:xfrm>
      </p:grpSpPr>
      <p:pic>
        <p:nvPicPr>
          <p:cNvPr id="142" name="Google Shape;142;p22"/>
          <p:cNvPicPr preferRelativeResize="0"/>
          <p:nvPr/>
        </p:nvPicPr>
        <p:blipFill>
          <a:blip r:embed="rId2">
            <a:alphaModFix amt="2000"/>
          </a:blip>
          <a:stretch>
            <a:fillRect/>
          </a:stretch>
        </p:blipFill>
        <p:spPr>
          <a:xfrm>
            <a:off x="4882" y="-12"/>
            <a:ext cx="9134237" cy="5143501"/>
          </a:xfrm>
          <a:prstGeom prst="rect">
            <a:avLst/>
          </a:prstGeom>
          <a:noFill/>
          <a:ln>
            <a:noFill/>
          </a:ln>
        </p:spPr>
      </p:pic>
      <p:sp>
        <p:nvSpPr>
          <p:cNvPr id="143" name="Google Shape;143;p22"/>
          <p:cNvSpPr txBox="1">
            <a:spLocks noGrp="1"/>
          </p:cNvSpPr>
          <p:nvPr>
            <p:ph type="subTitle" idx="1"/>
          </p:nvPr>
        </p:nvSpPr>
        <p:spPr>
          <a:xfrm>
            <a:off x="719888" y="3175123"/>
            <a:ext cx="2226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subTitle" idx="2"/>
          </p:nvPr>
        </p:nvSpPr>
        <p:spPr>
          <a:xfrm>
            <a:off x="3458850" y="3175123"/>
            <a:ext cx="2226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subTitle" idx="3"/>
          </p:nvPr>
        </p:nvSpPr>
        <p:spPr>
          <a:xfrm>
            <a:off x="6197788" y="3175125"/>
            <a:ext cx="2226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b="1">
                <a:latin typeface="Nunito"/>
                <a:ea typeface="Nunito"/>
                <a:cs typeface="Nunito"/>
                <a:sym typeface="Nunito"/>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2"/>
          <p:cNvSpPr txBox="1">
            <a:spLocks noGrp="1"/>
          </p:cNvSpPr>
          <p:nvPr>
            <p:ph type="subTitle" idx="4"/>
          </p:nvPr>
        </p:nvSpPr>
        <p:spPr>
          <a:xfrm>
            <a:off x="719888" y="2680456"/>
            <a:ext cx="2226300" cy="49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8" name="Google Shape;148;p22"/>
          <p:cNvSpPr txBox="1">
            <a:spLocks noGrp="1"/>
          </p:cNvSpPr>
          <p:nvPr>
            <p:ph type="subTitle" idx="5"/>
          </p:nvPr>
        </p:nvSpPr>
        <p:spPr>
          <a:xfrm>
            <a:off x="3458850" y="2680456"/>
            <a:ext cx="2226300" cy="49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9" name="Google Shape;149;p22"/>
          <p:cNvSpPr txBox="1">
            <a:spLocks noGrp="1"/>
          </p:cNvSpPr>
          <p:nvPr>
            <p:ph type="subTitle" idx="6"/>
          </p:nvPr>
        </p:nvSpPr>
        <p:spPr>
          <a:xfrm>
            <a:off x="6197788" y="2677750"/>
            <a:ext cx="2226300" cy="49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50" name="Google Shape;150;p22"/>
          <p:cNvPicPr preferRelativeResize="0"/>
          <p:nvPr/>
        </p:nvPicPr>
        <p:blipFill>
          <a:blip r:embed="rId3">
            <a:alphaModFix/>
          </a:blip>
          <a:stretch>
            <a:fillRect/>
          </a:stretch>
        </p:blipFill>
        <p:spPr>
          <a:xfrm>
            <a:off x="-1917473" y="1233315"/>
            <a:ext cx="2495251" cy="2495251"/>
          </a:xfrm>
          <a:prstGeom prst="rect">
            <a:avLst/>
          </a:prstGeom>
          <a:noFill/>
          <a:ln>
            <a:noFill/>
          </a:ln>
          <a:effectLst>
            <a:outerShdw blurRad="842963" dist="19050" dir="5400000" algn="bl" rotWithShape="0">
              <a:schemeClr val="accent4">
                <a:alpha val="62000"/>
              </a:schemeClr>
            </a:outerShdw>
          </a:effectLst>
        </p:spPr>
      </p:pic>
      <p:pic>
        <p:nvPicPr>
          <p:cNvPr id="151" name="Google Shape;151;p22"/>
          <p:cNvPicPr preferRelativeResize="0"/>
          <p:nvPr/>
        </p:nvPicPr>
        <p:blipFill>
          <a:blip r:embed="rId4">
            <a:alphaModFix/>
          </a:blip>
          <a:stretch>
            <a:fillRect/>
          </a:stretch>
        </p:blipFill>
        <p:spPr>
          <a:xfrm rot="10800000">
            <a:off x="2552762" y="4375350"/>
            <a:ext cx="2191375" cy="2191350"/>
          </a:xfrm>
          <a:prstGeom prst="rect">
            <a:avLst/>
          </a:prstGeom>
          <a:noFill/>
          <a:ln>
            <a:noFill/>
          </a:ln>
          <a:effectLst>
            <a:outerShdw blurRad="771525" dist="19050" dir="5400000" algn="bl" rotWithShape="0">
              <a:schemeClr val="accent1">
                <a:alpha val="38000"/>
              </a:schemeClr>
            </a:outerShdw>
          </a:effectLst>
        </p:spPr>
      </p:pic>
      <p:pic>
        <p:nvPicPr>
          <p:cNvPr id="152" name="Google Shape;152;p22"/>
          <p:cNvPicPr preferRelativeResize="0"/>
          <p:nvPr/>
        </p:nvPicPr>
        <p:blipFill>
          <a:blip r:embed="rId5">
            <a:alphaModFix/>
          </a:blip>
          <a:stretch>
            <a:fillRect/>
          </a:stretch>
        </p:blipFill>
        <p:spPr>
          <a:xfrm>
            <a:off x="7705350" y="4195700"/>
            <a:ext cx="3349725" cy="3349725"/>
          </a:xfrm>
          <a:prstGeom prst="rect">
            <a:avLst/>
          </a:prstGeom>
          <a:noFill/>
          <a:ln>
            <a:noFill/>
          </a:ln>
          <a:effectLst>
            <a:outerShdw blurRad="728663" dist="19050" dir="5400000" algn="bl" rotWithShape="0">
              <a:schemeClr val="accent5">
                <a:alpha val="51000"/>
              </a:schemeClr>
            </a:outerShdw>
          </a:effectLst>
        </p:spPr>
      </p:pic>
    </p:spTree>
    <p:extLst>
      <p:ext uri="{BB962C8B-B14F-4D97-AF65-F5344CB8AC3E}">
        <p14:creationId xmlns:p14="http://schemas.microsoft.com/office/powerpoint/2010/main" val="724111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Nunito Black"/>
              <a:buNone/>
              <a:defRPr sz="3500">
                <a:solidFill>
                  <a:schemeClr val="dk1"/>
                </a:solidFill>
                <a:latin typeface="Nunito Black"/>
                <a:ea typeface="Nunito Black"/>
                <a:cs typeface="Nunito Black"/>
                <a:sym typeface="Nunito Black"/>
              </a:defRPr>
            </a:lvl1pPr>
            <a:lvl2pPr lvl="1" rtl="0">
              <a:spcBef>
                <a:spcPts val="0"/>
              </a:spcBef>
              <a:spcAft>
                <a:spcPts val="0"/>
              </a:spcAft>
              <a:buClr>
                <a:schemeClr val="dk1"/>
              </a:buClr>
              <a:buSzPts val="3500"/>
              <a:buFont typeface="Nunito Black"/>
              <a:buNone/>
              <a:defRPr sz="3500">
                <a:solidFill>
                  <a:schemeClr val="dk1"/>
                </a:solidFill>
                <a:latin typeface="Nunito Black"/>
                <a:ea typeface="Nunito Black"/>
                <a:cs typeface="Nunito Black"/>
                <a:sym typeface="Nunito Black"/>
              </a:defRPr>
            </a:lvl2pPr>
            <a:lvl3pPr lvl="2" rtl="0">
              <a:spcBef>
                <a:spcPts val="0"/>
              </a:spcBef>
              <a:spcAft>
                <a:spcPts val="0"/>
              </a:spcAft>
              <a:buClr>
                <a:schemeClr val="dk1"/>
              </a:buClr>
              <a:buSzPts val="3500"/>
              <a:buFont typeface="Nunito Black"/>
              <a:buNone/>
              <a:defRPr sz="3500">
                <a:solidFill>
                  <a:schemeClr val="dk1"/>
                </a:solidFill>
                <a:latin typeface="Nunito Black"/>
                <a:ea typeface="Nunito Black"/>
                <a:cs typeface="Nunito Black"/>
                <a:sym typeface="Nunito Black"/>
              </a:defRPr>
            </a:lvl3pPr>
            <a:lvl4pPr lvl="3" rtl="0">
              <a:spcBef>
                <a:spcPts val="0"/>
              </a:spcBef>
              <a:spcAft>
                <a:spcPts val="0"/>
              </a:spcAft>
              <a:buClr>
                <a:schemeClr val="dk1"/>
              </a:buClr>
              <a:buSzPts val="3500"/>
              <a:buFont typeface="Nunito Black"/>
              <a:buNone/>
              <a:defRPr sz="3500">
                <a:solidFill>
                  <a:schemeClr val="dk1"/>
                </a:solidFill>
                <a:latin typeface="Nunito Black"/>
                <a:ea typeface="Nunito Black"/>
                <a:cs typeface="Nunito Black"/>
                <a:sym typeface="Nunito Black"/>
              </a:defRPr>
            </a:lvl4pPr>
            <a:lvl5pPr lvl="4" rtl="0">
              <a:spcBef>
                <a:spcPts val="0"/>
              </a:spcBef>
              <a:spcAft>
                <a:spcPts val="0"/>
              </a:spcAft>
              <a:buClr>
                <a:schemeClr val="dk1"/>
              </a:buClr>
              <a:buSzPts val="3500"/>
              <a:buFont typeface="Nunito Black"/>
              <a:buNone/>
              <a:defRPr sz="3500">
                <a:solidFill>
                  <a:schemeClr val="dk1"/>
                </a:solidFill>
                <a:latin typeface="Nunito Black"/>
                <a:ea typeface="Nunito Black"/>
                <a:cs typeface="Nunito Black"/>
                <a:sym typeface="Nunito Black"/>
              </a:defRPr>
            </a:lvl5pPr>
            <a:lvl6pPr lvl="5" rtl="0">
              <a:spcBef>
                <a:spcPts val="0"/>
              </a:spcBef>
              <a:spcAft>
                <a:spcPts val="0"/>
              </a:spcAft>
              <a:buClr>
                <a:schemeClr val="dk1"/>
              </a:buClr>
              <a:buSzPts val="3500"/>
              <a:buFont typeface="Nunito Black"/>
              <a:buNone/>
              <a:defRPr sz="3500">
                <a:solidFill>
                  <a:schemeClr val="dk1"/>
                </a:solidFill>
                <a:latin typeface="Nunito Black"/>
                <a:ea typeface="Nunito Black"/>
                <a:cs typeface="Nunito Black"/>
                <a:sym typeface="Nunito Black"/>
              </a:defRPr>
            </a:lvl6pPr>
            <a:lvl7pPr lvl="6" rtl="0">
              <a:spcBef>
                <a:spcPts val="0"/>
              </a:spcBef>
              <a:spcAft>
                <a:spcPts val="0"/>
              </a:spcAft>
              <a:buClr>
                <a:schemeClr val="dk1"/>
              </a:buClr>
              <a:buSzPts val="3500"/>
              <a:buFont typeface="Nunito Black"/>
              <a:buNone/>
              <a:defRPr sz="3500">
                <a:solidFill>
                  <a:schemeClr val="dk1"/>
                </a:solidFill>
                <a:latin typeface="Nunito Black"/>
                <a:ea typeface="Nunito Black"/>
                <a:cs typeface="Nunito Black"/>
                <a:sym typeface="Nunito Black"/>
              </a:defRPr>
            </a:lvl7pPr>
            <a:lvl8pPr lvl="7" rtl="0">
              <a:spcBef>
                <a:spcPts val="0"/>
              </a:spcBef>
              <a:spcAft>
                <a:spcPts val="0"/>
              </a:spcAft>
              <a:buClr>
                <a:schemeClr val="dk1"/>
              </a:buClr>
              <a:buSzPts val="3500"/>
              <a:buFont typeface="Nunito Black"/>
              <a:buNone/>
              <a:defRPr sz="3500">
                <a:solidFill>
                  <a:schemeClr val="dk1"/>
                </a:solidFill>
                <a:latin typeface="Nunito Black"/>
                <a:ea typeface="Nunito Black"/>
                <a:cs typeface="Nunito Black"/>
                <a:sym typeface="Nunito Black"/>
              </a:defRPr>
            </a:lvl8pPr>
            <a:lvl9pPr lvl="8" rtl="0">
              <a:spcBef>
                <a:spcPts val="0"/>
              </a:spcBef>
              <a:spcAft>
                <a:spcPts val="0"/>
              </a:spcAft>
              <a:buClr>
                <a:schemeClr val="dk1"/>
              </a:buClr>
              <a:buSzPts val="3500"/>
              <a:buFont typeface="Nunito Black"/>
              <a:buNone/>
              <a:defRPr sz="3500">
                <a:solidFill>
                  <a:schemeClr val="dk1"/>
                </a:solidFill>
                <a:latin typeface="Nunito Black"/>
                <a:ea typeface="Nunito Black"/>
                <a:cs typeface="Nunito Black"/>
                <a:sym typeface="Nunit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rtl="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00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3" r:id="rId2"/>
    <p:sldLayoutId id="2147483674"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8.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51.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jp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8" Type="http://schemas.openxmlformats.org/officeDocument/2006/relationships/hyperlink" Target="https://www.flaticon.com/?utm_source=slidesgo_template&amp;utm_medium=referral-link&amp;utm_campaign=promo-slide&amp;utm_term=slidesgo&amp;utm_content=flaticon" TargetMode="External"/><Relationship Id="rId13" Type="http://schemas.openxmlformats.org/officeDocument/2006/relationships/image" Target="../media/image58.jpg"/><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9.xml"/><Relationship Id="rId6" Type="http://schemas.openxmlformats.org/officeDocument/2006/relationships/hyperlink" Target="http://bit.ly/33VAFh3" TargetMode="External"/><Relationship Id="rId11" Type="http://schemas.openxmlformats.org/officeDocument/2006/relationships/hyperlink" Target="https://vidfy.com/?utm_source=slidesgo_template&amp;utm_medium=referral-link&amp;utm_campaign=promo-slide&amp;utm_term=slidesgo&amp;utm_content=vidfy" TargetMode="External"/><Relationship Id="rId5" Type="http://schemas.openxmlformats.org/officeDocument/2006/relationships/hyperlink" Target="http://bit.ly/30B07Gq"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4" Type="http://schemas.openxmlformats.org/officeDocument/2006/relationships/hyperlink" Target="https://bit.ly/3A1uf1Q"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 Id="rId14"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hyperlink" Target="https://www.flaticon.com/?utm_source=slidesgo_template&amp;utm_medium=referral-link&amp;utm_campaign=promo-slide&amp;utm_term=slidesgo&amp;utm_content=flaticon" TargetMode="External"/><Relationship Id="rId13" Type="http://schemas.openxmlformats.org/officeDocument/2006/relationships/image" Target="../media/image59.png"/><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9.xml"/><Relationship Id="rId6" Type="http://schemas.openxmlformats.org/officeDocument/2006/relationships/hyperlink" Target="http://bit.ly/33VAFh3" TargetMode="External"/><Relationship Id="rId11" Type="http://schemas.openxmlformats.org/officeDocument/2006/relationships/hyperlink" Target="https://vidfy.com/?utm_source=slidesgo_template&amp;utm_medium=referral-link&amp;utm_campaign=promo-slide&amp;utm_term=slidesgo&amp;utm_content=vidfy" TargetMode="External"/><Relationship Id="rId5" Type="http://schemas.openxmlformats.org/officeDocument/2006/relationships/hyperlink" Target="http://bit.ly/30B07Gq"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4" Type="http://schemas.openxmlformats.org/officeDocument/2006/relationships/hyperlink" Target="https://bit.ly/3A1uf1Q"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www.flaticon.com/?utm_source=slidesgo_template&amp;utm_medium=referral-link&amp;utm_campaign=promo-slide&amp;utm_term=slidesgo&amp;utm_content=flaticon" TargetMode="External"/><Relationship Id="rId13" Type="http://schemas.openxmlformats.org/officeDocument/2006/relationships/image" Target="../media/image60.png"/><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9.xml"/><Relationship Id="rId6" Type="http://schemas.openxmlformats.org/officeDocument/2006/relationships/hyperlink" Target="http://bit.ly/33VAFh3" TargetMode="External"/><Relationship Id="rId11" Type="http://schemas.openxmlformats.org/officeDocument/2006/relationships/hyperlink" Target="https://vidfy.com/?utm_source=slidesgo_template&amp;utm_medium=referral-link&amp;utm_campaign=promo-slide&amp;utm_term=slidesgo&amp;utm_content=vidfy" TargetMode="External"/><Relationship Id="rId5" Type="http://schemas.openxmlformats.org/officeDocument/2006/relationships/hyperlink" Target="http://bit.ly/30B07Gq"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4" Type="http://schemas.openxmlformats.org/officeDocument/2006/relationships/hyperlink" Target="https://bit.ly/3A1uf1Q"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ctrTitle"/>
          </p:nvPr>
        </p:nvSpPr>
        <p:spPr>
          <a:xfrm>
            <a:off x="2385322" y="774351"/>
            <a:ext cx="4373328" cy="26251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dirty="0"/>
              <a:t>INVENTORY AND WAREHOUSE MANAGEMENT</a:t>
            </a:r>
            <a:endParaRPr sz="4500" dirty="0">
              <a:highlight>
                <a:schemeClr val="lt1"/>
              </a:highlight>
            </a:endParaRPr>
          </a:p>
        </p:txBody>
      </p:sp>
      <p:sp>
        <p:nvSpPr>
          <p:cNvPr id="232" name="Google Shape;232;p32"/>
          <p:cNvSpPr txBox="1">
            <a:spLocks noGrp="1"/>
          </p:cNvSpPr>
          <p:nvPr>
            <p:ph type="subTitle" idx="1"/>
          </p:nvPr>
        </p:nvSpPr>
        <p:spPr>
          <a:xfrm>
            <a:off x="2417086" y="4036288"/>
            <a:ext cx="43098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3 – ACCT5123.N22.CTTT</a:t>
            </a:r>
            <a:endParaRPr dirty="0"/>
          </a:p>
        </p:txBody>
      </p:sp>
      <p:cxnSp>
        <p:nvCxnSpPr>
          <p:cNvPr id="233" name="Google Shape;233;p32"/>
          <p:cNvCxnSpPr/>
          <p:nvPr/>
        </p:nvCxnSpPr>
        <p:spPr>
          <a:xfrm>
            <a:off x="-567650" y="3884313"/>
            <a:ext cx="7283100" cy="0"/>
          </a:xfrm>
          <a:prstGeom prst="straightConnector1">
            <a:avLst/>
          </a:prstGeom>
          <a:noFill/>
          <a:ln w="19050" cap="flat" cmpd="sng">
            <a:solidFill>
              <a:schemeClr val="dk1"/>
            </a:solidFill>
            <a:prstDash val="solid"/>
            <a:round/>
            <a:headEnd type="none" w="med" len="med"/>
            <a:tailEnd type="none" w="med" len="med"/>
          </a:ln>
        </p:spPr>
      </p:cxnSp>
      <p:pic>
        <p:nvPicPr>
          <p:cNvPr id="234" name="Google Shape;234;p32"/>
          <p:cNvPicPr preferRelativeResize="0"/>
          <p:nvPr/>
        </p:nvPicPr>
        <p:blipFill>
          <a:blip r:embed="rId3">
            <a:alphaModFix/>
          </a:blip>
          <a:stretch>
            <a:fillRect/>
          </a:stretch>
        </p:blipFill>
        <p:spPr>
          <a:xfrm rot="5400000" flipH="1">
            <a:off x="-1390339" y="220536"/>
            <a:ext cx="3050127" cy="3050051"/>
          </a:xfrm>
          <a:prstGeom prst="rect">
            <a:avLst/>
          </a:prstGeom>
          <a:noFill/>
          <a:ln>
            <a:noFill/>
          </a:ln>
          <a:effectLst>
            <a:outerShdw blurRad="771525" dist="19050" dir="5400000" algn="bl" rotWithShape="0">
              <a:schemeClr val="accent5">
                <a:alpha val="38000"/>
              </a:schemeClr>
            </a:outerShdw>
          </a:effectLst>
        </p:spPr>
      </p:pic>
      <p:pic>
        <p:nvPicPr>
          <p:cNvPr id="235" name="Google Shape;235;p32"/>
          <p:cNvPicPr preferRelativeResize="0"/>
          <p:nvPr/>
        </p:nvPicPr>
        <p:blipFill>
          <a:blip r:embed="rId4">
            <a:alphaModFix/>
          </a:blip>
          <a:stretch>
            <a:fillRect/>
          </a:stretch>
        </p:blipFill>
        <p:spPr>
          <a:xfrm>
            <a:off x="7051875" y="74800"/>
            <a:ext cx="1830574" cy="1830551"/>
          </a:xfrm>
          <a:prstGeom prst="rect">
            <a:avLst/>
          </a:prstGeom>
          <a:noFill/>
          <a:ln>
            <a:noFill/>
          </a:ln>
          <a:effectLst>
            <a:outerShdw blurRad="842963" dist="19050" dir="5400000" algn="bl" rotWithShape="0">
              <a:schemeClr val="accent3">
                <a:alpha val="62000"/>
              </a:schemeClr>
            </a:outerShdw>
          </a:effectLst>
        </p:spPr>
      </p:pic>
      <p:pic>
        <p:nvPicPr>
          <p:cNvPr id="236" name="Google Shape;236;p32"/>
          <p:cNvPicPr preferRelativeResize="0"/>
          <p:nvPr/>
        </p:nvPicPr>
        <p:blipFill>
          <a:blip r:embed="rId5">
            <a:alphaModFix/>
          </a:blip>
          <a:stretch>
            <a:fillRect/>
          </a:stretch>
        </p:blipFill>
        <p:spPr>
          <a:xfrm>
            <a:off x="7115000" y="3213050"/>
            <a:ext cx="2929851" cy="2929851"/>
          </a:xfrm>
          <a:prstGeom prst="rect">
            <a:avLst/>
          </a:prstGeom>
          <a:noFill/>
          <a:ln>
            <a:noFill/>
          </a:ln>
          <a:effectLst>
            <a:outerShdw blurRad="771525" dist="19050" dir="5400000" algn="bl" rotWithShape="0">
              <a:schemeClr val="accent4">
                <a:alpha val="58000"/>
              </a:schemeClr>
            </a:outerShdw>
          </a:effectLst>
        </p:spPr>
      </p:pic>
      <p:pic>
        <p:nvPicPr>
          <p:cNvPr id="237" name="Google Shape;237;p32"/>
          <p:cNvPicPr preferRelativeResize="0"/>
          <p:nvPr/>
        </p:nvPicPr>
        <p:blipFill>
          <a:blip r:embed="rId6">
            <a:alphaModFix/>
          </a:blip>
          <a:stretch>
            <a:fillRect/>
          </a:stretch>
        </p:blipFill>
        <p:spPr>
          <a:xfrm>
            <a:off x="1071050" y="4036300"/>
            <a:ext cx="948474" cy="948474"/>
          </a:xfrm>
          <a:prstGeom prst="rect">
            <a:avLst/>
          </a:prstGeom>
          <a:noFill/>
          <a:ln>
            <a:noFill/>
          </a:ln>
          <a:effectLst>
            <a:outerShdw blurRad="728663" dist="19050" dir="5400000" algn="bl" rotWithShape="0">
              <a:schemeClr val="accent5">
                <a:alpha val="51000"/>
              </a:schemeClr>
            </a:outerShdw>
          </a:effectLst>
        </p:spPr>
      </p:pic>
      <p:pic>
        <p:nvPicPr>
          <p:cNvPr id="238" name="Google Shape;238;p32"/>
          <p:cNvPicPr preferRelativeResize="0"/>
          <p:nvPr/>
        </p:nvPicPr>
        <p:blipFill>
          <a:blip r:embed="rId5">
            <a:alphaModFix/>
          </a:blip>
          <a:stretch>
            <a:fillRect/>
          </a:stretch>
        </p:blipFill>
        <p:spPr>
          <a:xfrm rot="10800000">
            <a:off x="1126349" y="-798351"/>
            <a:ext cx="1572701" cy="1572701"/>
          </a:xfrm>
          <a:prstGeom prst="rect">
            <a:avLst/>
          </a:prstGeom>
          <a:noFill/>
          <a:ln>
            <a:noFill/>
          </a:ln>
          <a:effectLst>
            <a:outerShdw blurRad="771525" dist="19050" dir="5400000" algn="bl" rotWithShape="0">
              <a:schemeClr val="accent3">
                <a:alpha val="58000"/>
              </a:schemeClr>
            </a:outerShdw>
          </a:effectLst>
        </p:spPr>
      </p:pic>
      <p:pic>
        <p:nvPicPr>
          <p:cNvPr id="239" name="Google Shape;239;p32"/>
          <p:cNvPicPr preferRelativeResize="0"/>
          <p:nvPr/>
        </p:nvPicPr>
        <p:blipFill>
          <a:blip r:embed="rId6">
            <a:alphaModFix/>
          </a:blip>
          <a:stretch>
            <a:fillRect/>
          </a:stretch>
        </p:blipFill>
        <p:spPr>
          <a:xfrm rot="10800000">
            <a:off x="6851126" y="2182538"/>
            <a:ext cx="721074" cy="721074"/>
          </a:xfrm>
          <a:prstGeom prst="rect">
            <a:avLst/>
          </a:prstGeom>
          <a:noFill/>
          <a:ln>
            <a:noFill/>
          </a:ln>
          <a:effectLst>
            <a:outerShdw blurRad="728663" dist="19050" dir="5400000" algn="bl" rotWithShape="0">
              <a:schemeClr val="accent4">
                <a:alpha val="51000"/>
              </a:scheme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31"/>
                                        </p:tgtEl>
                                      </p:cBhvr>
                                    </p:animEffect>
                                    <p:animScale>
                                      <p:cBhvr>
                                        <p:cTn id="7" dur="250" autoRev="1" fill="hold"/>
                                        <p:tgtEl>
                                          <p:spTgt spid="2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9" name="Google Shape;27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Material Management</a:t>
            </a:r>
            <a:endParaRPr dirty="0"/>
          </a:p>
        </p:txBody>
      </p:sp>
      <p:sp>
        <p:nvSpPr>
          <p:cNvPr id="280" name="Google Shape;280;p35"/>
          <p:cNvSpPr txBox="1">
            <a:spLocks noGrp="1"/>
          </p:cNvSpPr>
          <p:nvPr>
            <p:ph type="subTitle" idx="4"/>
          </p:nvPr>
        </p:nvSpPr>
        <p:spPr>
          <a:xfrm>
            <a:off x="1296625" y="2047919"/>
            <a:ext cx="2226300" cy="8526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Logistic Management</a:t>
            </a:r>
            <a:endParaRPr dirty="0"/>
          </a:p>
        </p:txBody>
      </p:sp>
      <p:sp>
        <p:nvSpPr>
          <p:cNvPr id="281" name="Google Shape;281;p35"/>
          <p:cNvSpPr txBox="1">
            <a:spLocks noGrp="1"/>
          </p:cNvSpPr>
          <p:nvPr>
            <p:ph type="subTitle" idx="5"/>
          </p:nvPr>
        </p:nvSpPr>
        <p:spPr>
          <a:xfrm>
            <a:off x="5238925" y="1983141"/>
            <a:ext cx="2226300" cy="11772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Inventory Management Stategy</a:t>
            </a:r>
            <a:endParaRPr dirty="0"/>
          </a:p>
        </p:txBody>
      </p:sp>
      <p:sp>
        <p:nvSpPr>
          <p:cNvPr id="282" name="Google Shape;282;p35"/>
          <p:cNvSpPr txBox="1">
            <a:spLocks noGrp="1"/>
          </p:cNvSpPr>
          <p:nvPr>
            <p:ph type="subTitle" idx="6"/>
          </p:nvPr>
        </p:nvSpPr>
        <p:spPr>
          <a:xfrm>
            <a:off x="1227183" y="3803884"/>
            <a:ext cx="2226300" cy="8308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Inventory audit</a:t>
            </a:r>
            <a:endParaRPr dirty="0"/>
          </a:p>
        </p:txBody>
      </p:sp>
      <p:cxnSp>
        <p:nvCxnSpPr>
          <p:cNvPr id="283" name="Google Shape;283;p35"/>
          <p:cNvCxnSpPr/>
          <p:nvPr/>
        </p:nvCxnSpPr>
        <p:spPr>
          <a:xfrm>
            <a:off x="-277200" y="1017725"/>
            <a:ext cx="7698900" cy="0"/>
          </a:xfrm>
          <a:prstGeom prst="straightConnector1">
            <a:avLst/>
          </a:prstGeom>
          <a:noFill/>
          <a:ln w="19050" cap="flat" cmpd="sng">
            <a:solidFill>
              <a:schemeClr val="dk1"/>
            </a:solidFill>
            <a:prstDash val="solid"/>
            <a:round/>
            <a:headEnd type="none" w="med" len="med"/>
            <a:tailEnd type="none" w="med" len="med"/>
          </a:ln>
        </p:spPr>
      </p:cxnSp>
      <p:grpSp>
        <p:nvGrpSpPr>
          <p:cNvPr id="284" name="Google Shape;284;p35"/>
          <p:cNvGrpSpPr/>
          <p:nvPr/>
        </p:nvGrpSpPr>
        <p:grpSpPr>
          <a:xfrm>
            <a:off x="2149307" y="3181055"/>
            <a:ext cx="465016" cy="551437"/>
            <a:chOff x="5702875" y="3644125"/>
            <a:chExt cx="225725" cy="267675"/>
          </a:xfrm>
        </p:grpSpPr>
        <p:sp>
          <p:nvSpPr>
            <p:cNvPr id="285" name="Google Shape;285;p35"/>
            <p:cNvSpPr/>
            <p:nvPr/>
          </p:nvSpPr>
          <p:spPr>
            <a:xfrm>
              <a:off x="5741675" y="3807375"/>
              <a:ext cx="35700" cy="35275"/>
            </a:xfrm>
            <a:custGeom>
              <a:avLst/>
              <a:gdLst/>
              <a:ahLst/>
              <a:cxnLst/>
              <a:rect l="l" t="t" r="r" b="b"/>
              <a:pathLst>
                <a:path w="1428" h="1411" extrusionOk="0">
                  <a:moveTo>
                    <a:pt x="1071" y="304"/>
                  </a:moveTo>
                  <a:cubicBezTo>
                    <a:pt x="1089" y="304"/>
                    <a:pt x="1125" y="340"/>
                    <a:pt x="1125" y="358"/>
                  </a:cubicBezTo>
                  <a:lnTo>
                    <a:pt x="1125" y="1054"/>
                  </a:lnTo>
                  <a:cubicBezTo>
                    <a:pt x="1125" y="1071"/>
                    <a:pt x="1089" y="1107"/>
                    <a:pt x="1071" y="1107"/>
                  </a:cubicBezTo>
                  <a:lnTo>
                    <a:pt x="375" y="1107"/>
                  </a:lnTo>
                  <a:cubicBezTo>
                    <a:pt x="340" y="1107"/>
                    <a:pt x="322" y="1071"/>
                    <a:pt x="322" y="1054"/>
                  </a:cubicBezTo>
                  <a:lnTo>
                    <a:pt x="322" y="358"/>
                  </a:lnTo>
                  <a:cubicBezTo>
                    <a:pt x="322" y="340"/>
                    <a:pt x="340" y="304"/>
                    <a:pt x="375" y="304"/>
                  </a:cubicBezTo>
                  <a:close/>
                  <a:moveTo>
                    <a:pt x="375" y="1"/>
                  </a:moveTo>
                  <a:cubicBezTo>
                    <a:pt x="179" y="1"/>
                    <a:pt x="1" y="161"/>
                    <a:pt x="1" y="358"/>
                  </a:cubicBezTo>
                  <a:lnTo>
                    <a:pt x="1" y="1054"/>
                  </a:lnTo>
                  <a:cubicBezTo>
                    <a:pt x="1" y="1250"/>
                    <a:pt x="179" y="1410"/>
                    <a:pt x="375" y="1410"/>
                  </a:cubicBezTo>
                  <a:lnTo>
                    <a:pt x="1071" y="1410"/>
                  </a:lnTo>
                  <a:cubicBezTo>
                    <a:pt x="1267" y="1410"/>
                    <a:pt x="1428" y="1250"/>
                    <a:pt x="1428" y="1054"/>
                  </a:cubicBezTo>
                  <a:lnTo>
                    <a:pt x="1428" y="358"/>
                  </a:lnTo>
                  <a:cubicBezTo>
                    <a:pt x="1428" y="161"/>
                    <a:pt x="1267"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5784950" y="3813175"/>
              <a:ext cx="18750" cy="8050"/>
            </a:xfrm>
            <a:custGeom>
              <a:avLst/>
              <a:gdLst/>
              <a:ahLst/>
              <a:cxnLst/>
              <a:rect l="l" t="t" r="r" b="b"/>
              <a:pathLst>
                <a:path w="750" h="322" extrusionOk="0">
                  <a:moveTo>
                    <a:pt x="161" y="1"/>
                  </a:moveTo>
                  <a:cubicBezTo>
                    <a:pt x="72" y="1"/>
                    <a:pt x="0" y="72"/>
                    <a:pt x="0" y="161"/>
                  </a:cubicBezTo>
                  <a:cubicBezTo>
                    <a:pt x="0" y="251"/>
                    <a:pt x="72" y="322"/>
                    <a:pt x="161" y="322"/>
                  </a:cubicBezTo>
                  <a:lnTo>
                    <a:pt x="607" y="322"/>
                  </a:lnTo>
                  <a:cubicBezTo>
                    <a:pt x="678" y="322"/>
                    <a:pt x="750" y="251"/>
                    <a:pt x="750" y="161"/>
                  </a:cubicBezTo>
                  <a:cubicBezTo>
                    <a:pt x="750" y="72"/>
                    <a:pt x="678"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5812150" y="3813175"/>
              <a:ext cx="44200" cy="8050"/>
            </a:xfrm>
            <a:custGeom>
              <a:avLst/>
              <a:gdLst/>
              <a:ahLst/>
              <a:cxnLst/>
              <a:rect l="l" t="t" r="r" b="b"/>
              <a:pathLst>
                <a:path w="1768" h="322" extrusionOk="0">
                  <a:moveTo>
                    <a:pt x="143" y="1"/>
                  </a:moveTo>
                  <a:cubicBezTo>
                    <a:pt x="54" y="1"/>
                    <a:pt x="1" y="72"/>
                    <a:pt x="1" y="161"/>
                  </a:cubicBezTo>
                  <a:cubicBezTo>
                    <a:pt x="1" y="251"/>
                    <a:pt x="54" y="322"/>
                    <a:pt x="143" y="322"/>
                  </a:cubicBezTo>
                  <a:lnTo>
                    <a:pt x="1607" y="322"/>
                  </a:lnTo>
                  <a:cubicBezTo>
                    <a:pt x="1696" y="322"/>
                    <a:pt x="1767" y="251"/>
                    <a:pt x="1767" y="161"/>
                  </a:cubicBezTo>
                  <a:cubicBezTo>
                    <a:pt x="1767" y="72"/>
                    <a:pt x="1696" y="1"/>
                    <a:pt x="1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5784950" y="3828800"/>
              <a:ext cx="37050" cy="8050"/>
            </a:xfrm>
            <a:custGeom>
              <a:avLst/>
              <a:gdLst/>
              <a:ahLst/>
              <a:cxnLst/>
              <a:rect l="l" t="t" r="r" b="b"/>
              <a:pathLst>
                <a:path w="1482" h="322" extrusionOk="0">
                  <a:moveTo>
                    <a:pt x="161" y="0"/>
                  </a:moveTo>
                  <a:cubicBezTo>
                    <a:pt x="72" y="0"/>
                    <a:pt x="0" y="72"/>
                    <a:pt x="0" y="161"/>
                  </a:cubicBezTo>
                  <a:cubicBezTo>
                    <a:pt x="0" y="250"/>
                    <a:pt x="72" y="321"/>
                    <a:pt x="161" y="321"/>
                  </a:cubicBezTo>
                  <a:lnTo>
                    <a:pt x="1339" y="321"/>
                  </a:lnTo>
                  <a:cubicBezTo>
                    <a:pt x="1410" y="321"/>
                    <a:pt x="1481" y="250"/>
                    <a:pt x="1481" y="161"/>
                  </a:cubicBezTo>
                  <a:cubicBezTo>
                    <a:pt x="1481" y="72"/>
                    <a:pt x="1410"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830000" y="3828800"/>
              <a:ext cx="16975" cy="8050"/>
            </a:xfrm>
            <a:custGeom>
              <a:avLst/>
              <a:gdLst/>
              <a:ahLst/>
              <a:cxnLst/>
              <a:rect l="l" t="t" r="r" b="b"/>
              <a:pathLst>
                <a:path w="679" h="322" extrusionOk="0">
                  <a:moveTo>
                    <a:pt x="143" y="0"/>
                  </a:moveTo>
                  <a:cubicBezTo>
                    <a:pt x="54" y="0"/>
                    <a:pt x="0" y="72"/>
                    <a:pt x="0" y="161"/>
                  </a:cubicBezTo>
                  <a:cubicBezTo>
                    <a:pt x="0" y="250"/>
                    <a:pt x="54" y="321"/>
                    <a:pt x="143" y="321"/>
                  </a:cubicBezTo>
                  <a:lnTo>
                    <a:pt x="518" y="321"/>
                  </a:lnTo>
                  <a:cubicBezTo>
                    <a:pt x="607" y="321"/>
                    <a:pt x="678" y="250"/>
                    <a:pt x="678" y="161"/>
                  </a:cubicBezTo>
                  <a:cubicBezTo>
                    <a:pt x="678" y="72"/>
                    <a:pt x="607"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741225" y="3748050"/>
              <a:ext cx="35725" cy="35725"/>
            </a:xfrm>
            <a:custGeom>
              <a:avLst/>
              <a:gdLst/>
              <a:ahLst/>
              <a:cxnLst/>
              <a:rect l="l" t="t" r="r" b="b"/>
              <a:pathLst>
                <a:path w="1429" h="1429" extrusionOk="0">
                  <a:moveTo>
                    <a:pt x="1053" y="322"/>
                  </a:moveTo>
                  <a:cubicBezTo>
                    <a:pt x="1089" y="322"/>
                    <a:pt x="1107" y="340"/>
                    <a:pt x="1107" y="376"/>
                  </a:cubicBezTo>
                  <a:lnTo>
                    <a:pt x="1107" y="1054"/>
                  </a:lnTo>
                  <a:cubicBezTo>
                    <a:pt x="1107" y="1089"/>
                    <a:pt x="1089" y="1107"/>
                    <a:pt x="1053" y="1107"/>
                  </a:cubicBezTo>
                  <a:lnTo>
                    <a:pt x="375" y="1107"/>
                  </a:lnTo>
                  <a:cubicBezTo>
                    <a:pt x="340" y="1107"/>
                    <a:pt x="322" y="1089"/>
                    <a:pt x="322" y="1054"/>
                  </a:cubicBezTo>
                  <a:lnTo>
                    <a:pt x="322" y="376"/>
                  </a:lnTo>
                  <a:cubicBezTo>
                    <a:pt x="322" y="340"/>
                    <a:pt x="340" y="322"/>
                    <a:pt x="375" y="322"/>
                  </a:cubicBezTo>
                  <a:close/>
                  <a:moveTo>
                    <a:pt x="375" y="1"/>
                  </a:moveTo>
                  <a:cubicBezTo>
                    <a:pt x="179" y="1"/>
                    <a:pt x="1" y="161"/>
                    <a:pt x="1" y="376"/>
                  </a:cubicBezTo>
                  <a:lnTo>
                    <a:pt x="1" y="1054"/>
                  </a:lnTo>
                  <a:cubicBezTo>
                    <a:pt x="1" y="1268"/>
                    <a:pt x="179" y="1428"/>
                    <a:pt x="375" y="1428"/>
                  </a:cubicBezTo>
                  <a:lnTo>
                    <a:pt x="1053" y="1428"/>
                  </a:lnTo>
                  <a:cubicBezTo>
                    <a:pt x="1268" y="1428"/>
                    <a:pt x="1428" y="1268"/>
                    <a:pt x="1428" y="1054"/>
                  </a:cubicBezTo>
                  <a:lnTo>
                    <a:pt x="1428" y="376"/>
                  </a:lnTo>
                  <a:cubicBezTo>
                    <a:pt x="1428" y="161"/>
                    <a:pt x="1268" y="1"/>
                    <a:pt x="1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784500" y="3754300"/>
              <a:ext cx="18750" cy="7600"/>
            </a:xfrm>
            <a:custGeom>
              <a:avLst/>
              <a:gdLst/>
              <a:ahLst/>
              <a:cxnLst/>
              <a:rect l="l" t="t" r="r" b="b"/>
              <a:pathLst>
                <a:path w="750" h="304" extrusionOk="0">
                  <a:moveTo>
                    <a:pt x="143" y="1"/>
                  </a:moveTo>
                  <a:cubicBezTo>
                    <a:pt x="72" y="1"/>
                    <a:pt x="0" y="72"/>
                    <a:pt x="0" y="161"/>
                  </a:cubicBezTo>
                  <a:cubicBezTo>
                    <a:pt x="0" y="250"/>
                    <a:pt x="72" y="304"/>
                    <a:pt x="143" y="304"/>
                  </a:cubicBezTo>
                  <a:lnTo>
                    <a:pt x="589" y="304"/>
                  </a:lnTo>
                  <a:cubicBezTo>
                    <a:pt x="679" y="304"/>
                    <a:pt x="750" y="250"/>
                    <a:pt x="750" y="161"/>
                  </a:cubicBezTo>
                  <a:cubicBezTo>
                    <a:pt x="750" y="72"/>
                    <a:pt x="679"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5811275" y="3754300"/>
              <a:ext cx="20075" cy="7600"/>
            </a:xfrm>
            <a:custGeom>
              <a:avLst/>
              <a:gdLst/>
              <a:ahLst/>
              <a:cxnLst/>
              <a:rect l="l" t="t" r="r" b="b"/>
              <a:pathLst>
                <a:path w="803" h="304" extrusionOk="0">
                  <a:moveTo>
                    <a:pt x="161" y="1"/>
                  </a:moveTo>
                  <a:cubicBezTo>
                    <a:pt x="71" y="1"/>
                    <a:pt x="0" y="72"/>
                    <a:pt x="0" y="161"/>
                  </a:cubicBezTo>
                  <a:cubicBezTo>
                    <a:pt x="0" y="250"/>
                    <a:pt x="71" y="304"/>
                    <a:pt x="161" y="304"/>
                  </a:cubicBezTo>
                  <a:lnTo>
                    <a:pt x="660" y="304"/>
                  </a:lnTo>
                  <a:cubicBezTo>
                    <a:pt x="749" y="304"/>
                    <a:pt x="803" y="250"/>
                    <a:pt x="803" y="161"/>
                  </a:cubicBezTo>
                  <a:cubicBezTo>
                    <a:pt x="803" y="72"/>
                    <a:pt x="749"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5784500" y="3769925"/>
              <a:ext cx="37050" cy="7600"/>
            </a:xfrm>
            <a:custGeom>
              <a:avLst/>
              <a:gdLst/>
              <a:ahLst/>
              <a:cxnLst/>
              <a:rect l="l" t="t" r="r" b="b"/>
              <a:pathLst>
                <a:path w="1482" h="304" extrusionOk="0">
                  <a:moveTo>
                    <a:pt x="143" y="0"/>
                  </a:moveTo>
                  <a:cubicBezTo>
                    <a:pt x="72" y="0"/>
                    <a:pt x="0" y="71"/>
                    <a:pt x="0" y="143"/>
                  </a:cubicBezTo>
                  <a:cubicBezTo>
                    <a:pt x="0" y="232"/>
                    <a:pt x="72" y="303"/>
                    <a:pt x="143" y="303"/>
                  </a:cubicBezTo>
                  <a:lnTo>
                    <a:pt x="1321" y="303"/>
                  </a:lnTo>
                  <a:cubicBezTo>
                    <a:pt x="1410" y="303"/>
                    <a:pt x="1481" y="232"/>
                    <a:pt x="1481" y="143"/>
                  </a:cubicBezTo>
                  <a:cubicBezTo>
                    <a:pt x="1481" y="71"/>
                    <a:pt x="1410"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5702875" y="3644125"/>
              <a:ext cx="225725" cy="267675"/>
            </a:xfrm>
            <a:custGeom>
              <a:avLst/>
              <a:gdLst/>
              <a:ahLst/>
              <a:cxnLst/>
              <a:rect l="l" t="t" r="r" b="b"/>
              <a:pathLst>
                <a:path w="9029" h="10707" extrusionOk="0">
                  <a:moveTo>
                    <a:pt x="2766" y="946"/>
                  </a:moveTo>
                  <a:lnTo>
                    <a:pt x="2766" y="1249"/>
                  </a:lnTo>
                  <a:lnTo>
                    <a:pt x="1892" y="1249"/>
                  </a:lnTo>
                  <a:lnTo>
                    <a:pt x="1892" y="1000"/>
                  </a:lnTo>
                  <a:cubicBezTo>
                    <a:pt x="1892" y="964"/>
                    <a:pt x="1927" y="946"/>
                    <a:pt x="1945" y="946"/>
                  </a:cubicBezTo>
                  <a:close/>
                  <a:moveTo>
                    <a:pt x="5728" y="946"/>
                  </a:moveTo>
                  <a:cubicBezTo>
                    <a:pt x="5763" y="946"/>
                    <a:pt x="5781" y="964"/>
                    <a:pt x="5781" y="1000"/>
                  </a:cubicBezTo>
                  <a:lnTo>
                    <a:pt x="5781" y="1249"/>
                  </a:lnTo>
                  <a:lnTo>
                    <a:pt x="4907" y="1249"/>
                  </a:lnTo>
                  <a:lnTo>
                    <a:pt x="4907" y="946"/>
                  </a:lnTo>
                  <a:close/>
                  <a:moveTo>
                    <a:pt x="4336" y="322"/>
                  </a:moveTo>
                  <a:cubicBezTo>
                    <a:pt x="4479" y="322"/>
                    <a:pt x="4586" y="429"/>
                    <a:pt x="4586" y="571"/>
                  </a:cubicBezTo>
                  <a:lnTo>
                    <a:pt x="4586" y="2177"/>
                  </a:lnTo>
                  <a:cubicBezTo>
                    <a:pt x="4586" y="2213"/>
                    <a:pt x="4568" y="2231"/>
                    <a:pt x="4532" y="2231"/>
                  </a:cubicBezTo>
                  <a:lnTo>
                    <a:pt x="3141" y="2231"/>
                  </a:lnTo>
                  <a:cubicBezTo>
                    <a:pt x="3105" y="2231"/>
                    <a:pt x="3087" y="2213"/>
                    <a:pt x="3087" y="2177"/>
                  </a:cubicBezTo>
                  <a:lnTo>
                    <a:pt x="3087" y="571"/>
                  </a:lnTo>
                  <a:cubicBezTo>
                    <a:pt x="3087" y="429"/>
                    <a:pt x="3212" y="322"/>
                    <a:pt x="3355" y="322"/>
                  </a:cubicBezTo>
                  <a:close/>
                  <a:moveTo>
                    <a:pt x="6905" y="1571"/>
                  </a:moveTo>
                  <a:cubicBezTo>
                    <a:pt x="7155" y="1571"/>
                    <a:pt x="7369" y="1785"/>
                    <a:pt x="7369" y="2035"/>
                  </a:cubicBezTo>
                  <a:lnTo>
                    <a:pt x="7369" y="2820"/>
                  </a:lnTo>
                  <a:lnTo>
                    <a:pt x="7066" y="2820"/>
                  </a:lnTo>
                  <a:lnTo>
                    <a:pt x="7066" y="2142"/>
                  </a:lnTo>
                  <a:cubicBezTo>
                    <a:pt x="7066" y="1999"/>
                    <a:pt x="6941" y="1874"/>
                    <a:pt x="6798" y="1874"/>
                  </a:cubicBezTo>
                  <a:lnTo>
                    <a:pt x="4907" y="1874"/>
                  </a:lnTo>
                  <a:lnTo>
                    <a:pt x="4907" y="1571"/>
                  </a:lnTo>
                  <a:close/>
                  <a:moveTo>
                    <a:pt x="8244" y="3141"/>
                  </a:moveTo>
                  <a:cubicBezTo>
                    <a:pt x="8493" y="3141"/>
                    <a:pt x="8707" y="3355"/>
                    <a:pt x="8707" y="3605"/>
                  </a:cubicBezTo>
                  <a:lnTo>
                    <a:pt x="8707" y="5514"/>
                  </a:lnTo>
                  <a:cubicBezTo>
                    <a:pt x="8707" y="5764"/>
                    <a:pt x="8493" y="5978"/>
                    <a:pt x="8244" y="5978"/>
                  </a:cubicBezTo>
                  <a:lnTo>
                    <a:pt x="6334" y="5978"/>
                  </a:lnTo>
                  <a:cubicBezTo>
                    <a:pt x="6085" y="5978"/>
                    <a:pt x="5871" y="5764"/>
                    <a:pt x="5871" y="5514"/>
                  </a:cubicBezTo>
                  <a:lnTo>
                    <a:pt x="5871" y="3605"/>
                  </a:lnTo>
                  <a:cubicBezTo>
                    <a:pt x="5871" y="3355"/>
                    <a:pt x="6085" y="3141"/>
                    <a:pt x="6334" y="3141"/>
                  </a:cubicBezTo>
                  <a:close/>
                  <a:moveTo>
                    <a:pt x="6745" y="9457"/>
                  </a:moveTo>
                  <a:lnTo>
                    <a:pt x="6745" y="9760"/>
                  </a:lnTo>
                  <a:lnTo>
                    <a:pt x="928" y="9760"/>
                  </a:lnTo>
                  <a:lnTo>
                    <a:pt x="928" y="9457"/>
                  </a:lnTo>
                  <a:close/>
                  <a:moveTo>
                    <a:pt x="3355" y="0"/>
                  </a:moveTo>
                  <a:cubicBezTo>
                    <a:pt x="3034" y="0"/>
                    <a:pt x="2766" y="250"/>
                    <a:pt x="2766" y="571"/>
                  </a:cubicBezTo>
                  <a:lnTo>
                    <a:pt x="2766" y="625"/>
                  </a:lnTo>
                  <a:lnTo>
                    <a:pt x="1945" y="625"/>
                  </a:lnTo>
                  <a:cubicBezTo>
                    <a:pt x="1749" y="625"/>
                    <a:pt x="1588" y="786"/>
                    <a:pt x="1588" y="1000"/>
                  </a:cubicBezTo>
                  <a:lnTo>
                    <a:pt x="1588" y="1249"/>
                  </a:lnTo>
                  <a:lnTo>
                    <a:pt x="785" y="1249"/>
                  </a:lnTo>
                  <a:cubicBezTo>
                    <a:pt x="339" y="1249"/>
                    <a:pt x="0" y="1606"/>
                    <a:pt x="0" y="2035"/>
                  </a:cubicBezTo>
                  <a:lnTo>
                    <a:pt x="0" y="9921"/>
                  </a:lnTo>
                  <a:cubicBezTo>
                    <a:pt x="0" y="10349"/>
                    <a:pt x="339" y="10706"/>
                    <a:pt x="785" y="10706"/>
                  </a:cubicBezTo>
                  <a:lnTo>
                    <a:pt x="1695" y="10706"/>
                  </a:lnTo>
                  <a:cubicBezTo>
                    <a:pt x="1785" y="10706"/>
                    <a:pt x="1856" y="10635"/>
                    <a:pt x="1856" y="10545"/>
                  </a:cubicBezTo>
                  <a:cubicBezTo>
                    <a:pt x="1856" y="10456"/>
                    <a:pt x="1785" y="10385"/>
                    <a:pt x="1695" y="10385"/>
                  </a:cubicBezTo>
                  <a:lnTo>
                    <a:pt x="785" y="10385"/>
                  </a:lnTo>
                  <a:cubicBezTo>
                    <a:pt x="518" y="10385"/>
                    <a:pt x="304" y="10189"/>
                    <a:pt x="304" y="9921"/>
                  </a:cubicBezTo>
                  <a:lnTo>
                    <a:pt x="304" y="2035"/>
                  </a:lnTo>
                  <a:cubicBezTo>
                    <a:pt x="304" y="1785"/>
                    <a:pt x="518" y="1571"/>
                    <a:pt x="785" y="1571"/>
                  </a:cubicBezTo>
                  <a:lnTo>
                    <a:pt x="2766" y="1571"/>
                  </a:lnTo>
                  <a:lnTo>
                    <a:pt x="2766" y="1874"/>
                  </a:lnTo>
                  <a:lnTo>
                    <a:pt x="875" y="1874"/>
                  </a:lnTo>
                  <a:cubicBezTo>
                    <a:pt x="732" y="1874"/>
                    <a:pt x="625" y="1999"/>
                    <a:pt x="625" y="2142"/>
                  </a:cubicBezTo>
                  <a:lnTo>
                    <a:pt x="625" y="9814"/>
                  </a:lnTo>
                  <a:cubicBezTo>
                    <a:pt x="625" y="9957"/>
                    <a:pt x="732" y="10082"/>
                    <a:pt x="875" y="10082"/>
                  </a:cubicBezTo>
                  <a:lnTo>
                    <a:pt x="6798" y="10082"/>
                  </a:lnTo>
                  <a:cubicBezTo>
                    <a:pt x="6941" y="10082"/>
                    <a:pt x="7066" y="9957"/>
                    <a:pt x="7066" y="9814"/>
                  </a:cubicBezTo>
                  <a:lnTo>
                    <a:pt x="7066" y="6870"/>
                  </a:lnTo>
                  <a:cubicBezTo>
                    <a:pt x="7066" y="6781"/>
                    <a:pt x="6995" y="6709"/>
                    <a:pt x="6905" y="6709"/>
                  </a:cubicBezTo>
                  <a:cubicBezTo>
                    <a:pt x="6816" y="6709"/>
                    <a:pt x="6745" y="6781"/>
                    <a:pt x="6745" y="6870"/>
                  </a:cubicBezTo>
                  <a:lnTo>
                    <a:pt x="6745" y="9136"/>
                  </a:lnTo>
                  <a:lnTo>
                    <a:pt x="928" y="9136"/>
                  </a:lnTo>
                  <a:lnTo>
                    <a:pt x="928" y="2195"/>
                  </a:lnTo>
                  <a:lnTo>
                    <a:pt x="2766" y="2195"/>
                  </a:lnTo>
                  <a:cubicBezTo>
                    <a:pt x="2784" y="2391"/>
                    <a:pt x="2944" y="2552"/>
                    <a:pt x="3141" y="2552"/>
                  </a:cubicBezTo>
                  <a:lnTo>
                    <a:pt x="4532" y="2552"/>
                  </a:lnTo>
                  <a:cubicBezTo>
                    <a:pt x="4746" y="2552"/>
                    <a:pt x="4907" y="2391"/>
                    <a:pt x="4907" y="2195"/>
                  </a:cubicBezTo>
                  <a:lnTo>
                    <a:pt x="6745" y="2195"/>
                  </a:lnTo>
                  <a:lnTo>
                    <a:pt x="6745" y="2820"/>
                  </a:lnTo>
                  <a:lnTo>
                    <a:pt x="6334" y="2820"/>
                  </a:lnTo>
                  <a:cubicBezTo>
                    <a:pt x="5906" y="2820"/>
                    <a:pt x="5549" y="3176"/>
                    <a:pt x="5549" y="3605"/>
                  </a:cubicBezTo>
                  <a:lnTo>
                    <a:pt x="5549" y="5514"/>
                  </a:lnTo>
                  <a:cubicBezTo>
                    <a:pt x="5549" y="5942"/>
                    <a:pt x="5906" y="6299"/>
                    <a:pt x="6334" y="6299"/>
                  </a:cubicBezTo>
                  <a:lnTo>
                    <a:pt x="7369" y="6299"/>
                  </a:lnTo>
                  <a:lnTo>
                    <a:pt x="7369" y="9921"/>
                  </a:lnTo>
                  <a:cubicBezTo>
                    <a:pt x="7369" y="10189"/>
                    <a:pt x="7155" y="10385"/>
                    <a:pt x="6905" y="10385"/>
                  </a:cubicBezTo>
                  <a:lnTo>
                    <a:pt x="2427" y="10385"/>
                  </a:lnTo>
                  <a:cubicBezTo>
                    <a:pt x="2338" y="10385"/>
                    <a:pt x="2266" y="10456"/>
                    <a:pt x="2266" y="10545"/>
                  </a:cubicBezTo>
                  <a:cubicBezTo>
                    <a:pt x="2266" y="10635"/>
                    <a:pt x="2338" y="10706"/>
                    <a:pt x="2427" y="10706"/>
                  </a:cubicBezTo>
                  <a:lnTo>
                    <a:pt x="6905" y="10706"/>
                  </a:lnTo>
                  <a:cubicBezTo>
                    <a:pt x="7334" y="10706"/>
                    <a:pt x="7690" y="10349"/>
                    <a:pt x="7690" y="9921"/>
                  </a:cubicBezTo>
                  <a:lnTo>
                    <a:pt x="7690" y="6299"/>
                  </a:lnTo>
                  <a:lnTo>
                    <a:pt x="8244" y="6299"/>
                  </a:lnTo>
                  <a:cubicBezTo>
                    <a:pt x="8672" y="6299"/>
                    <a:pt x="9029" y="5942"/>
                    <a:pt x="9029" y="5514"/>
                  </a:cubicBezTo>
                  <a:lnTo>
                    <a:pt x="9029" y="3605"/>
                  </a:lnTo>
                  <a:cubicBezTo>
                    <a:pt x="9029" y="3176"/>
                    <a:pt x="8672" y="2820"/>
                    <a:pt x="8244" y="2820"/>
                  </a:cubicBezTo>
                  <a:lnTo>
                    <a:pt x="7690" y="2820"/>
                  </a:lnTo>
                  <a:lnTo>
                    <a:pt x="7690" y="2035"/>
                  </a:lnTo>
                  <a:cubicBezTo>
                    <a:pt x="7690" y="1606"/>
                    <a:pt x="7334" y="1249"/>
                    <a:pt x="6905" y="1249"/>
                  </a:cubicBezTo>
                  <a:lnTo>
                    <a:pt x="6102" y="1249"/>
                  </a:lnTo>
                  <a:lnTo>
                    <a:pt x="6102" y="1000"/>
                  </a:lnTo>
                  <a:cubicBezTo>
                    <a:pt x="6102" y="786"/>
                    <a:pt x="5942" y="625"/>
                    <a:pt x="5728" y="625"/>
                  </a:cubicBezTo>
                  <a:lnTo>
                    <a:pt x="4907" y="625"/>
                  </a:lnTo>
                  <a:lnTo>
                    <a:pt x="4907" y="571"/>
                  </a:lnTo>
                  <a:cubicBezTo>
                    <a:pt x="4907" y="250"/>
                    <a:pt x="4657" y="0"/>
                    <a:pt x="4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5860775" y="3740375"/>
              <a:ext cx="48650" cy="34475"/>
            </a:xfrm>
            <a:custGeom>
              <a:avLst/>
              <a:gdLst/>
              <a:ahLst/>
              <a:cxnLst/>
              <a:rect l="l" t="t" r="r" b="b"/>
              <a:pathLst>
                <a:path w="1946" h="1379" extrusionOk="0">
                  <a:moveTo>
                    <a:pt x="1767" y="0"/>
                  </a:moveTo>
                  <a:cubicBezTo>
                    <a:pt x="1727" y="0"/>
                    <a:pt x="1687" y="13"/>
                    <a:pt x="1660" y="40"/>
                  </a:cubicBezTo>
                  <a:lnTo>
                    <a:pt x="679" y="1039"/>
                  </a:lnTo>
                  <a:lnTo>
                    <a:pt x="286" y="647"/>
                  </a:lnTo>
                  <a:cubicBezTo>
                    <a:pt x="259" y="620"/>
                    <a:pt x="219" y="607"/>
                    <a:pt x="179" y="607"/>
                  </a:cubicBezTo>
                  <a:cubicBezTo>
                    <a:pt x="139" y="607"/>
                    <a:pt x="99" y="620"/>
                    <a:pt x="72" y="647"/>
                  </a:cubicBezTo>
                  <a:cubicBezTo>
                    <a:pt x="1" y="718"/>
                    <a:pt x="1" y="807"/>
                    <a:pt x="72" y="879"/>
                  </a:cubicBezTo>
                  <a:lnTo>
                    <a:pt x="482" y="1289"/>
                  </a:lnTo>
                  <a:cubicBezTo>
                    <a:pt x="536" y="1343"/>
                    <a:pt x="607" y="1378"/>
                    <a:pt x="679" y="1378"/>
                  </a:cubicBezTo>
                  <a:cubicBezTo>
                    <a:pt x="732" y="1378"/>
                    <a:pt x="803" y="1343"/>
                    <a:pt x="857" y="1289"/>
                  </a:cubicBezTo>
                  <a:lnTo>
                    <a:pt x="1874" y="272"/>
                  </a:lnTo>
                  <a:cubicBezTo>
                    <a:pt x="1945" y="201"/>
                    <a:pt x="1945" y="112"/>
                    <a:pt x="1874" y="40"/>
                  </a:cubicBezTo>
                  <a:cubicBezTo>
                    <a:pt x="1847" y="13"/>
                    <a:pt x="1807" y="0"/>
                    <a:pt x="1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5"/>
          <p:cNvGrpSpPr/>
          <p:nvPr/>
        </p:nvGrpSpPr>
        <p:grpSpPr>
          <a:xfrm>
            <a:off x="2106097" y="1473424"/>
            <a:ext cx="551437" cy="451213"/>
            <a:chOff x="2212400" y="4096000"/>
            <a:chExt cx="267675" cy="219025"/>
          </a:xfrm>
        </p:grpSpPr>
        <p:sp>
          <p:nvSpPr>
            <p:cNvPr id="302" name="Google Shape;302;p35"/>
            <p:cNvSpPr/>
            <p:nvPr/>
          </p:nvSpPr>
          <p:spPr>
            <a:xfrm>
              <a:off x="2212400" y="4096000"/>
              <a:ext cx="267675" cy="219025"/>
            </a:xfrm>
            <a:custGeom>
              <a:avLst/>
              <a:gdLst/>
              <a:ahLst/>
              <a:cxnLst/>
              <a:rect l="l" t="t" r="r" b="b"/>
              <a:pathLst>
                <a:path w="10707" h="8761" extrusionOk="0">
                  <a:moveTo>
                    <a:pt x="1838" y="410"/>
                  </a:moveTo>
                  <a:lnTo>
                    <a:pt x="1838" y="410"/>
                  </a:lnTo>
                  <a:cubicBezTo>
                    <a:pt x="1660" y="589"/>
                    <a:pt x="1499" y="785"/>
                    <a:pt x="1357" y="1017"/>
                  </a:cubicBezTo>
                  <a:cubicBezTo>
                    <a:pt x="1125" y="1427"/>
                    <a:pt x="982" y="1891"/>
                    <a:pt x="946" y="2355"/>
                  </a:cubicBezTo>
                  <a:lnTo>
                    <a:pt x="322" y="2355"/>
                  </a:lnTo>
                  <a:cubicBezTo>
                    <a:pt x="393" y="1445"/>
                    <a:pt x="1000" y="678"/>
                    <a:pt x="1838" y="410"/>
                  </a:cubicBezTo>
                  <a:close/>
                  <a:moveTo>
                    <a:pt x="2356" y="410"/>
                  </a:moveTo>
                  <a:lnTo>
                    <a:pt x="2356" y="2355"/>
                  </a:lnTo>
                  <a:lnTo>
                    <a:pt x="1267" y="2355"/>
                  </a:lnTo>
                  <a:cubicBezTo>
                    <a:pt x="1321" y="1570"/>
                    <a:pt x="1749" y="785"/>
                    <a:pt x="2356" y="410"/>
                  </a:cubicBezTo>
                  <a:close/>
                  <a:moveTo>
                    <a:pt x="2659" y="410"/>
                  </a:moveTo>
                  <a:cubicBezTo>
                    <a:pt x="3266" y="785"/>
                    <a:pt x="3712" y="1570"/>
                    <a:pt x="3765" y="2355"/>
                  </a:cubicBezTo>
                  <a:lnTo>
                    <a:pt x="2659" y="2355"/>
                  </a:lnTo>
                  <a:lnTo>
                    <a:pt x="2659" y="410"/>
                  </a:lnTo>
                  <a:close/>
                  <a:moveTo>
                    <a:pt x="3177" y="410"/>
                  </a:moveTo>
                  <a:lnTo>
                    <a:pt x="3177" y="410"/>
                  </a:lnTo>
                  <a:cubicBezTo>
                    <a:pt x="4015" y="678"/>
                    <a:pt x="4640" y="1445"/>
                    <a:pt x="4693" y="2355"/>
                  </a:cubicBezTo>
                  <a:lnTo>
                    <a:pt x="4069" y="2355"/>
                  </a:lnTo>
                  <a:cubicBezTo>
                    <a:pt x="4051" y="1891"/>
                    <a:pt x="3908" y="1427"/>
                    <a:pt x="3658" y="1017"/>
                  </a:cubicBezTo>
                  <a:cubicBezTo>
                    <a:pt x="3516" y="785"/>
                    <a:pt x="3355" y="589"/>
                    <a:pt x="3177" y="410"/>
                  </a:cubicBezTo>
                  <a:close/>
                  <a:moveTo>
                    <a:pt x="946" y="2659"/>
                  </a:moveTo>
                  <a:cubicBezTo>
                    <a:pt x="964" y="3105"/>
                    <a:pt x="1107" y="3586"/>
                    <a:pt x="1357" y="3979"/>
                  </a:cubicBezTo>
                  <a:cubicBezTo>
                    <a:pt x="1499" y="4229"/>
                    <a:pt x="1660" y="4425"/>
                    <a:pt x="1838" y="4603"/>
                  </a:cubicBezTo>
                  <a:cubicBezTo>
                    <a:pt x="1000" y="4336"/>
                    <a:pt x="375" y="3569"/>
                    <a:pt x="322" y="2659"/>
                  </a:cubicBezTo>
                  <a:close/>
                  <a:moveTo>
                    <a:pt x="2356" y="2659"/>
                  </a:moveTo>
                  <a:lnTo>
                    <a:pt x="2356" y="4603"/>
                  </a:lnTo>
                  <a:cubicBezTo>
                    <a:pt x="1749" y="4229"/>
                    <a:pt x="1303" y="3444"/>
                    <a:pt x="1267" y="2659"/>
                  </a:cubicBezTo>
                  <a:close/>
                  <a:moveTo>
                    <a:pt x="3765" y="2659"/>
                  </a:moveTo>
                  <a:cubicBezTo>
                    <a:pt x="3712" y="3444"/>
                    <a:pt x="3266" y="4229"/>
                    <a:pt x="2659" y="4603"/>
                  </a:cubicBezTo>
                  <a:lnTo>
                    <a:pt x="2659" y="2659"/>
                  </a:lnTo>
                  <a:close/>
                  <a:moveTo>
                    <a:pt x="4693" y="2659"/>
                  </a:moveTo>
                  <a:cubicBezTo>
                    <a:pt x="4640" y="3569"/>
                    <a:pt x="4015" y="4336"/>
                    <a:pt x="3177" y="4603"/>
                  </a:cubicBezTo>
                  <a:cubicBezTo>
                    <a:pt x="3355" y="4425"/>
                    <a:pt x="3516" y="4229"/>
                    <a:pt x="3658" y="3979"/>
                  </a:cubicBezTo>
                  <a:cubicBezTo>
                    <a:pt x="3908" y="3586"/>
                    <a:pt x="4051" y="3105"/>
                    <a:pt x="4069" y="2659"/>
                  </a:cubicBezTo>
                  <a:close/>
                  <a:moveTo>
                    <a:pt x="1178" y="7298"/>
                  </a:moveTo>
                  <a:lnTo>
                    <a:pt x="1178" y="7619"/>
                  </a:lnTo>
                  <a:lnTo>
                    <a:pt x="1018" y="7619"/>
                  </a:lnTo>
                  <a:cubicBezTo>
                    <a:pt x="982" y="7619"/>
                    <a:pt x="964" y="7601"/>
                    <a:pt x="964" y="7565"/>
                  </a:cubicBezTo>
                  <a:lnTo>
                    <a:pt x="964" y="7351"/>
                  </a:lnTo>
                  <a:cubicBezTo>
                    <a:pt x="964" y="7333"/>
                    <a:pt x="982" y="7298"/>
                    <a:pt x="1018" y="7298"/>
                  </a:cubicBezTo>
                  <a:close/>
                  <a:moveTo>
                    <a:pt x="1642" y="6994"/>
                  </a:moveTo>
                  <a:cubicBezTo>
                    <a:pt x="1678" y="6994"/>
                    <a:pt x="1696" y="7012"/>
                    <a:pt x="1696" y="7048"/>
                  </a:cubicBezTo>
                  <a:lnTo>
                    <a:pt x="1696" y="7619"/>
                  </a:lnTo>
                  <a:lnTo>
                    <a:pt x="1482" y="7619"/>
                  </a:lnTo>
                  <a:lnTo>
                    <a:pt x="1482" y="7155"/>
                  </a:lnTo>
                  <a:lnTo>
                    <a:pt x="1482" y="6994"/>
                  </a:lnTo>
                  <a:close/>
                  <a:moveTo>
                    <a:pt x="9868" y="6994"/>
                  </a:moveTo>
                  <a:lnTo>
                    <a:pt x="9868" y="7619"/>
                  </a:lnTo>
                  <a:lnTo>
                    <a:pt x="9653" y="7619"/>
                  </a:lnTo>
                  <a:lnTo>
                    <a:pt x="9653" y="7048"/>
                  </a:lnTo>
                  <a:cubicBezTo>
                    <a:pt x="9653" y="7012"/>
                    <a:pt x="9689" y="6994"/>
                    <a:pt x="9707" y="6994"/>
                  </a:cubicBezTo>
                  <a:close/>
                  <a:moveTo>
                    <a:pt x="10331" y="7298"/>
                  </a:moveTo>
                  <a:cubicBezTo>
                    <a:pt x="10367" y="7298"/>
                    <a:pt x="10385" y="7333"/>
                    <a:pt x="10385" y="7351"/>
                  </a:cubicBezTo>
                  <a:lnTo>
                    <a:pt x="10385" y="7565"/>
                  </a:lnTo>
                  <a:cubicBezTo>
                    <a:pt x="10385" y="7601"/>
                    <a:pt x="10367" y="7619"/>
                    <a:pt x="10331" y="7619"/>
                  </a:cubicBezTo>
                  <a:lnTo>
                    <a:pt x="10189" y="7619"/>
                  </a:lnTo>
                  <a:lnTo>
                    <a:pt x="10189" y="7298"/>
                  </a:lnTo>
                  <a:close/>
                  <a:moveTo>
                    <a:pt x="3087" y="7101"/>
                  </a:moveTo>
                  <a:cubicBezTo>
                    <a:pt x="3462" y="7101"/>
                    <a:pt x="3765" y="7405"/>
                    <a:pt x="3765" y="7779"/>
                  </a:cubicBezTo>
                  <a:cubicBezTo>
                    <a:pt x="3765" y="8136"/>
                    <a:pt x="3462" y="8440"/>
                    <a:pt x="3087" y="8440"/>
                  </a:cubicBezTo>
                  <a:cubicBezTo>
                    <a:pt x="2730" y="8440"/>
                    <a:pt x="2427" y="8136"/>
                    <a:pt x="2427" y="7779"/>
                  </a:cubicBezTo>
                  <a:cubicBezTo>
                    <a:pt x="2427" y="7405"/>
                    <a:pt x="2730" y="7101"/>
                    <a:pt x="3087" y="7101"/>
                  </a:cubicBezTo>
                  <a:close/>
                  <a:moveTo>
                    <a:pt x="8065" y="7101"/>
                  </a:moveTo>
                  <a:cubicBezTo>
                    <a:pt x="8440" y="7101"/>
                    <a:pt x="8743" y="7405"/>
                    <a:pt x="8743" y="7779"/>
                  </a:cubicBezTo>
                  <a:cubicBezTo>
                    <a:pt x="8743" y="8136"/>
                    <a:pt x="8440" y="8440"/>
                    <a:pt x="8065" y="8440"/>
                  </a:cubicBezTo>
                  <a:cubicBezTo>
                    <a:pt x="7709" y="8440"/>
                    <a:pt x="7405" y="8136"/>
                    <a:pt x="7405" y="7779"/>
                  </a:cubicBezTo>
                  <a:cubicBezTo>
                    <a:pt x="7405" y="7405"/>
                    <a:pt x="7709" y="7101"/>
                    <a:pt x="8065" y="7101"/>
                  </a:cubicBezTo>
                  <a:close/>
                  <a:moveTo>
                    <a:pt x="2499" y="0"/>
                  </a:moveTo>
                  <a:cubicBezTo>
                    <a:pt x="1125" y="0"/>
                    <a:pt x="1" y="1124"/>
                    <a:pt x="1" y="2498"/>
                  </a:cubicBezTo>
                  <a:cubicBezTo>
                    <a:pt x="1" y="3390"/>
                    <a:pt x="464" y="4175"/>
                    <a:pt x="1178" y="4621"/>
                  </a:cubicBezTo>
                  <a:lnTo>
                    <a:pt x="1178" y="6102"/>
                  </a:lnTo>
                  <a:cubicBezTo>
                    <a:pt x="1178" y="6191"/>
                    <a:pt x="1232" y="6263"/>
                    <a:pt x="1321" y="6263"/>
                  </a:cubicBezTo>
                  <a:cubicBezTo>
                    <a:pt x="1410" y="6263"/>
                    <a:pt x="1482" y="6191"/>
                    <a:pt x="1482" y="6102"/>
                  </a:cubicBezTo>
                  <a:lnTo>
                    <a:pt x="1482" y="4800"/>
                  </a:lnTo>
                  <a:cubicBezTo>
                    <a:pt x="1803" y="4942"/>
                    <a:pt x="2142" y="5014"/>
                    <a:pt x="2499" y="5014"/>
                  </a:cubicBezTo>
                  <a:lnTo>
                    <a:pt x="2516" y="5014"/>
                  </a:lnTo>
                  <a:cubicBezTo>
                    <a:pt x="3890" y="5014"/>
                    <a:pt x="5014" y="3890"/>
                    <a:pt x="5014" y="2498"/>
                  </a:cubicBezTo>
                  <a:cubicBezTo>
                    <a:pt x="5014" y="2444"/>
                    <a:pt x="5014" y="2373"/>
                    <a:pt x="5014" y="2302"/>
                  </a:cubicBezTo>
                  <a:lnTo>
                    <a:pt x="6870" y="2302"/>
                  </a:lnTo>
                  <a:cubicBezTo>
                    <a:pt x="7066" y="2302"/>
                    <a:pt x="7245" y="2427"/>
                    <a:pt x="7316" y="2605"/>
                  </a:cubicBezTo>
                  <a:lnTo>
                    <a:pt x="8048" y="4568"/>
                  </a:lnTo>
                  <a:cubicBezTo>
                    <a:pt x="8119" y="4764"/>
                    <a:pt x="8280" y="4925"/>
                    <a:pt x="8476" y="5014"/>
                  </a:cubicBezTo>
                  <a:lnTo>
                    <a:pt x="9582" y="5478"/>
                  </a:lnTo>
                  <a:cubicBezTo>
                    <a:pt x="9760" y="5549"/>
                    <a:pt x="9868" y="5728"/>
                    <a:pt x="9868" y="5924"/>
                  </a:cubicBezTo>
                  <a:lnTo>
                    <a:pt x="9868" y="6673"/>
                  </a:lnTo>
                  <a:lnTo>
                    <a:pt x="9707" y="6673"/>
                  </a:lnTo>
                  <a:cubicBezTo>
                    <a:pt x="9511" y="6673"/>
                    <a:pt x="9350" y="6834"/>
                    <a:pt x="9350" y="7048"/>
                  </a:cubicBezTo>
                  <a:lnTo>
                    <a:pt x="9350" y="7619"/>
                  </a:lnTo>
                  <a:lnTo>
                    <a:pt x="9047" y="7619"/>
                  </a:lnTo>
                  <a:cubicBezTo>
                    <a:pt x="8958" y="7155"/>
                    <a:pt x="8565" y="6798"/>
                    <a:pt x="8065" y="6798"/>
                  </a:cubicBezTo>
                  <a:cubicBezTo>
                    <a:pt x="7851" y="6798"/>
                    <a:pt x="7637" y="6869"/>
                    <a:pt x="7477" y="6994"/>
                  </a:cubicBezTo>
                  <a:lnTo>
                    <a:pt x="3694" y="6994"/>
                  </a:lnTo>
                  <a:cubicBezTo>
                    <a:pt x="3516" y="6869"/>
                    <a:pt x="3319" y="6798"/>
                    <a:pt x="3087" y="6798"/>
                  </a:cubicBezTo>
                  <a:cubicBezTo>
                    <a:pt x="2606" y="6798"/>
                    <a:pt x="2195" y="7155"/>
                    <a:pt x="2124" y="7619"/>
                  </a:cubicBezTo>
                  <a:lnTo>
                    <a:pt x="1999" y="7619"/>
                  </a:lnTo>
                  <a:lnTo>
                    <a:pt x="1999" y="7048"/>
                  </a:lnTo>
                  <a:cubicBezTo>
                    <a:pt x="1999" y="6834"/>
                    <a:pt x="1838" y="6673"/>
                    <a:pt x="1642" y="6673"/>
                  </a:cubicBezTo>
                  <a:lnTo>
                    <a:pt x="1321" y="6673"/>
                  </a:lnTo>
                  <a:cubicBezTo>
                    <a:pt x="1232" y="6673"/>
                    <a:pt x="1178" y="6745"/>
                    <a:pt x="1178" y="6834"/>
                  </a:cubicBezTo>
                  <a:lnTo>
                    <a:pt x="1178" y="6994"/>
                  </a:lnTo>
                  <a:lnTo>
                    <a:pt x="1018" y="6994"/>
                  </a:lnTo>
                  <a:cubicBezTo>
                    <a:pt x="803" y="6994"/>
                    <a:pt x="643" y="7155"/>
                    <a:pt x="643" y="7351"/>
                  </a:cubicBezTo>
                  <a:lnTo>
                    <a:pt x="643" y="7565"/>
                  </a:lnTo>
                  <a:cubicBezTo>
                    <a:pt x="643" y="7762"/>
                    <a:pt x="803" y="7940"/>
                    <a:pt x="1018" y="7940"/>
                  </a:cubicBezTo>
                  <a:lnTo>
                    <a:pt x="2124" y="7940"/>
                  </a:lnTo>
                  <a:cubicBezTo>
                    <a:pt x="2195" y="8404"/>
                    <a:pt x="2606" y="8761"/>
                    <a:pt x="3087" y="8761"/>
                  </a:cubicBezTo>
                  <a:cubicBezTo>
                    <a:pt x="3587" y="8761"/>
                    <a:pt x="3997" y="8404"/>
                    <a:pt x="4069" y="7940"/>
                  </a:cubicBezTo>
                  <a:lnTo>
                    <a:pt x="6513" y="7940"/>
                  </a:lnTo>
                  <a:cubicBezTo>
                    <a:pt x="6602" y="7940"/>
                    <a:pt x="6674" y="7869"/>
                    <a:pt x="6674" y="7779"/>
                  </a:cubicBezTo>
                  <a:cubicBezTo>
                    <a:pt x="6674" y="7690"/>
                    <a:pt x="6602" y="7619"/>
                    <a:pt x="6513" y="7619"/>
                  </a:cubicBezTo>
                  <a:lnTo>
                    <a:pt x="4069" y="7619"/>
                  </a:lnTo>
                  <a:cubicBezTo>
                    <a:pt x="4051" y="7512"/>
                    <a:pt x="4015" y="7405"/>
                    <a:pt x="3962" y="7298"/>
                  </a:cubicBezTo>
                  <a:lnTo>
                    <a:pt x="7209" y="7298"/>
                  </a:lnTo>
                  <a:cubicBezTo>
                    <a:pt x="7138" y="7440"/>
                    <a:pt x="7084" y="7601"/>
                    <a:pt x="7084" y="7779"/>
                  </a:cubicBezTo>
                  <a:cubicBezTo>
                    <a:pt x="7084" y="8315"/>
                    <a:pt x="7530" y="8761"/>
                    <a:pt x="8065" y="8761"/>
                  </a:cubicBezTo>
                  <a:cubicBezTo>
                    <a:pt x="8565" y="8761"/>
                    <a:pt x="8958" y="8404"/>
                    <a:pt x="9047" y="7940"/>
                  </a:cubicBezTo>
                  <a:lnTo>
                    <a:pt x="10331" y="7940"/>
                  </a:lnTo>
                  <a:cubicBezTo>
                    <a:pt x="10546" y="7940"/>
                    <a:pt x="10706" y="7762"/>
                    <a:pt x="10706" y="7565"/>
                  </a:cubicBezTo>
                  <a:lnTo>
                    <a:pt x="10706" y="7351"/>
                  </a:lnTo>
                  <a:cubicBezTo>
                    <a:pt x="10706" y="7155"/>
                    <a:pt x="10546" y="6994"/>
                    <a:pt x="10331" y="6994"/>
                  </a:cubicBezTo>
                  <a:lnTo>
                    <a:pt x="10189" y="6994"/>
                  </a:lnTo>
                  <a:lnTo>
                    <a:pt x="10189" y="5924"/>
                  </a:lnTo>
                  <a:cubicBezTo>
                    <a:pt x="10189" y="5603"/>
                    <a:pt x="9992" y="5317"/>
                    <a:pt x="9707" y="5192"/>
                  </a:cubicBezTo>
                  <a:lnTo>
                    <a:pt x="8601" y="4728"/>
                  </a:lnTo>
                  <a:cubicBezTo>
                    <a:pt x="8476" y="4675"/>
                    <a:pt x="8387" y="4568"/>
                    <a:pt x="8333" y="4461"/>
                  </a:cubicBezTo>
                  <a:lnTo>
                    <a:pt x="7602" y="2498"/>
                  </a:lnTo>
                  <a:cubicBezTo>
                    <a:pt x="7494" y="2195"/>
                    <a:pt x="7191" y="1998"/>
                    <a:pt x="6870" y="1998"/>
                  </a:cubicBezTo>
                  <a:lnTo>
                    <a:pt x="4961" y="1998"/>
                  </a:lnTo>
                  <a:cubicBezTo>
                    <a:pt x="4729" y="857"/>
                    <a:pt x="3712"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5"/>
            <p:cNvSpPr/>
            <p:nvPr/>
          </p:nvSpPr>
          <p:spPr>
            <a:xfrm>
              <a:off x="2282000" y="4282450"/>
              <a:ext cx="15625" cy="15625"/>
            </a:xfrm>
            <a:custGeom>
              <a:avLst/>
              <a:gdLst/>
              <a:ahLst/>
              <a:cxnLst/>
              <a:rect l="l" t="t" r="r" b="b"/>
              <a:pathLst>
                <a:path w="625" h="625" extrusionOk="0">
                  <a:moveTo>
                    <a:pt x="303" y="0"/>
                  </a:moveTo>
                  <a:cubicBezTo>
                    <a:pt x="143" y="0"/>
                    <a:pt x="0" y="143"/>
                    <a:pt x="0" y="321"/>
                  </a:cubicBezTo>
                  <a:cubicBezTo>
                    <a:pt x="0" y="482"/>
                    <a:pt x="143" y="625"/>
                    <a:pt x="303" y="625"/>
                  </a:cubicBezTo>
                  <a:cubicBezTo>
                    <a:pt x="482" y="625"/>
                    <a:pt x="625" y="482"/>
                    <a:pt x="625" y="321"/>
                  </a:cubicBezTo>
                  <a:cubicBezTo>
                    <a:pt x="625" y="143"/>
                    <a:pt x="48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2406450" y="4282450"/>
              <a:ext cx="15625" cy="15625"/>
            </a:xfrm>
            <a:custGeom>
              <a:avLst/>
              <a:gdLst/>
              <a:ahLst/>
              <a:cxnLst/>
              <a:rect l="l" t="t" r="r" b="b"/>
              <a:pathLst>
                <a:path w="625" h="625" extrusionOk="0">
                  <a:moveTo>
                    <a:pt x="303" y="0"/>
                  </a:moveTo>
                  <a:cubicBezTo>
                    <a:pt x="143" y="0"/>
                    <a:pt x="0" y="143"/>
                    <a:pt x="0" y="321"/>
                  </a:cubicBezTo>
                  <a:cubicBezTo>
                    <a:pt x="0" y="482"/>
                    <a:pt x="143" y="625"/>
                    <a:pt x="303" y="625"/>
                  </a:cubicBezTo>
                  <a:cubicBezTo>
                    <a:pt x="482" y="625"/>
                    <a:pt x="625" y="482"/>
                    <a:pt x="625" y="321"/>
                  </a:cubicBezTo>
                  <a:cubicBezTo>
                    <a:pt x="625" y="143"/>
                    <a:pt x="48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2361400" y="4161550"/>
              <a:ext cx="44175" cy="55350"/>
            </a:xfrm>
            <a:custGeom>
              <a:avLst/>
              <a:gdLst/>
              <a:ahLst/>
              <a:cxnLst/>
              <a:rect l="l" t="t" r="r" b="b"/>
              <a:pathLst>
                <a:path w="1767" h="2214" extrusionOk="0">
                  <a:moveTo>
                    <a:pt x="821" y="304"/>
                  </a:moveTo>
                  <a:lnTo>
                    <a:pt x="1410" y="1910"/>
                  </a:lnTo>
                  <a:lnTo>
                    <a:pt x="303" y="1910"/>
                  </a:lnTo>
                  <a:lnTo>
                    <a:pt x="303" y="304"/>
                  </a:lnTo>
                  <a:close/>
                  <a:moveTo>
                    <a:pt x="268" y="1"/>
                  </a:moveTo>
                  <a:cubicBezTo>
                    <a:pt x="107" y="1"/>
                    <a:pt x="0" y="108"/>
                    <a:pt x="0" y="269"/>
                  </a:cubicBezTo>
                  <a:lnTo>
                    <a:pt x="0" y="1946"/>
                  </a:lnTo>
                  <a:cubicBezTo>
                    <a:pt x="0" y="2106"/>
                    <a:pt x="107" y="2213"/>
                    <a:pt x="268" y="2213"/>
                  </a:cubicBezTo>
                  <a:lnTo>
                    <a:pt x="1481" y="2213"/>
                  </a:lnTo>
                  <a:cubicBezTo>
                    <a:pt x="1570" y="2213"/>
                    <a:pt x="1659" y="2178"/>
                    <a:pt x="1695" y="2106"/>
                  </a:cubicBezTo>
                  <a:cubicBezTo>
                    <a:pt x="1749" y="2035"/>
                    <a:pt x="1766" y="1946"/>
                    <a:pt x="1731" y="1857"/>
                  </a:cubicBezTo>
                  <a:lnTo>
                    <a:pt x="1106" y="162"/>
                  </a:lnTo>
                  <a:cubicBezTo>
                    <a:pt x="1071" y="72"/>
                    <a:pt x="964"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2361400" y="4224000"/>
              <a:ext cx="20075" cy="8075"/>
            </a:xfrm>
            <a:custGeom>
              <a:avLst/>
              <a:gdLst/>
              <a:ahLst/>
              <a:cxnLst/>
              <a:rect l="l" t="t" r="r" b="b"/>
              <a:pathLst>
                <a:path w="803" h="323" extrusionOk="0">
                  <a:moveTo>
                    <a:pt x="161" y="1"/>
                  </a:moveTo>
                  <a:cubicBezTo>
                    <a:pt x="71" y="1"/>
                    <a:pt x="0" y="72"/>
                    <a:pt x="0" y="161"/>
                  </a:cubicBezTo>
                  <a:cubicBezTo>
                    <a:pt x="0" y="251"/>
                    <a:pt x="71" y="322"/>
                    <a:pt x="161" y="322"/>
                  </a:cubicBezTo>
                  <a:lnTo>
                    <a:pt x="642" y="322"/>
                  </a:lnTo>
                  <a:cubicBezTo>
                    <a:pt x="732" y="322"/>
                    <a:pt x="803" y="251"/>
                    <a:pt x="803" y="161"/>
                  </a:cubicBezTo>
                  <a:cubicBezTo>
                    <a:pt x="803" y="72"/>
                    <a:pt x="732"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 name="Google Shape;307;p35"/>
          <p:cNvPicPr preferRelativeResize="0"/>
          <p:nvPr/>
        </p:nvPicPr>
        <p:blipFill>
          <a:blip r:embed="rId3">
            <a:alphaModFix/>
          </a:blip>
          <a:stretch>
            <a:fillRect/>
          </a:stretch>
        </p:blipFill>
        <p:spPr>
          <a:xfrm>
            <a:off x="7779898" y="-2325"/>
            <a:ext cx="1268075" cy="1268075"/>
          </a:xfrm>
          <a:prstGeom prst="rect">
            <a:avLst/>
          </a:prstGeom>
          <a:noFill/>
          <a:ln>
            <a:noFill/>
          </a:ln>
          <a:effectLst>
            <a:outerShdw blurRad="771525" dist="19050" dir="5400000" algn="bl" rotWithShape="0">
              <a:schemeClr val="accent5">
                <a:alpha val="58000"/>
              </a:schemeClr>
            </a:outerShdw>
          </a:effectLst>
        </p:spPr>
      </p:pic>
      <p:grpSp>
        <p:nvGrpSpPr>
          <p:cNvPr id="8" name="Google Shape;14422;p79">
            <a:extLst>
              <a:ext uri="{FF2B5EF4-FFF2-40B4-BE49-F238E27FC236}">
                <a16:creationId xmlns:a16="http://schemas.microsoft.com/office/drawing/2014/main" id="{EE313F6B-1301-25C0-B792-66F3D9C0CAA5}"/>
              </a:ext>
            </a:extLst>
          </p:cNvPr>
          <p:cNvGrpSpPr/>
          <p:nvPr/>
        </p:nvGrpSpPr>
        <p:grpSpPr>
          <a:xfrm>
            <a:off x="6029830" y="3216187"/>
            <a:ext cx="548640" cy="448056"/>
            <a:chOff x="2312623" y="2468584"/>
            <a:chExt cx="312698" cy="286534"/>
          </a:xfrm>
          <a:solidFill>
            <a:schemeClr val="tx2"/>
          </a:solidFill>
        </p:grpSpPr>
        <p:sp>
          <p:nvSpPr>
            <p:cNvPr id="9" name="Google Shape;14423;p79">
              <a:extLst>
                <a:ext uri="{FF2B5EF4-FFF2-40B4-BE49-F238E27FC236}">
                  <a16:creationId xmlns:a16="http://schemas.microsoft.com/office/drawing/2014/main" id="{755A080E-3248-248B-017E-137D9AF94BEB}"/>
                </a:ext>
              </a:extLst>
            </p:cNvPr>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4424;p79">
              <a:extLst>
                <a:ext uri="{FF2B5EF4-FFF2-40B4-BE49-F238E27FC236}">
                  <a16:creationId xmlns:a16="http://schemas.microsoft.com/office/drawing/2014/main" id="{5455F679-4C55-AFC3-11C7-1AD4FD13370D}"/>
                </a:ext>
              </a:extLst>
            </p:cNvPr>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4425;p79">
              <a:extLst>
                <a:ext uri="{FF2B5EF4-FFF2-40B4-BE49-F238E27FC236}">
                  <a16:creationId xmlns:a16="http://schemas.microsoft.com/office/drawing/2014/main" id="{29E541FA-2135-8144-F6AB-DEFAE8CF7717}"/>
                </a:ext>
              </a:extLst>
            </p:cNvPr>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2" name="Google Shape;281;p35">
            <a:extLst>
              <a:ext uri="{FF2B5EF4-FFF2-40B4-BE49-F238E27FC236}">
                <a16:creationId xmlns:a16="http://schemas.microsoft.com/office/drawing/2014/main" id="{2B07E36D-E084-AC89-F0EB-3E7B21107807}"/>
              </a:ext>
            </a:extLst>
          </p:cNvPr>
          <p:cNvSpPr txBox="1">
            <a:spLocks/>
          </p:cNvSpPr>
          <p:nvPr/>
        </p:nvSpPr>
        <p:spPr>
          <a:xfrm>
            <a:off x="5231325" y="3707938"/>
            <a:ext cx="2226300" cy="8748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Product Costing</a:t>
            </a:r>
          </a:p>
        </p:txBody>
      </p:sp>
      <p:grpSp>
        <p:nvGrpSpPr>
          <p:cNvPr id="13" name="Google Shape;12876;p76">
            <a:extLst>
              <a:ext uri="{FF2B5EF4-FFF2-40B4-BE49-F238E27FC236}">
                <a16:creationId xmlns:a16="http://schemas.microsoft.com/office/drawing/2014/main" id="{886AE69A-06AA-F9C5-52E8-F8353F2C49A7}"/>
              </a:ext>
            </a:extLst>
          </p:cNvPr>
          <p:cNvGrpSpPr/>
          <p:nvPr/>
        </p:nvGrpSpPr>
        <p:grpSpPr>
          <a:xfrm>
            <a:off x="6070155" y="1444531"/>
            <a:ext cx="548640" cy="448056"/>
            <a:chOff x="3522521" y="1975857"/>
            <a:chExt cx="367013" cy="331278"/>
          </a:xfrm>
          <a:solidFill>
            <a:schemeClr val="tx2"/>
          </a:solidFill>
        </p:grpSpPr>
        <p:sp>
          <p:nvSpPr>
            <p:cNvPr id="14" name="Google Shape;12877;p76">
              <a:extLst>
                <a:ext uri="{FF2B5EF4-FFF2-40B4-BE49-F238E27FC236}">
                  <a16:creationId xmlns:a16="http://schemas.microsoft.com/office/drawing/2014/main" id="{21E0F2F8-D76F-67E4-B1E2-3097BC454C8A}"/>
                </a:ext>
              </a:extLst>
            </p:cNvPr>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2878;p76">
              <a:extLst>
                <a:ext uri="{FF2B5EF4-FFF2-40B4-BE49-F238E27FC236}">
                  <a16:creationId xmlns:a16="http://schemas.microsoft.com/office/drawing/2014/main" id="{E3294C26-3C59-1192-CECE-AB9788293810}"/>
                </a:ext>
              </a:extLst>
            </p:cNvPr>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2879;p76">
              <a:extLst>
                <a:ext uri="{FF2B5EF4-FFF2-40B4-BE49-F238E27FC236}">
                  <a16:creationId xmlns:a16="http://schemas.microsoft.com/office/drawing/2014/main" id="{C86AE722-5909-6EEA-CECE-B58F0D0B362D}"/>
                </a:ext>
              </a:extLst>
            </p:cNvPr>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2880;p76">
              <a:extLst>
                <a:ext uri="{FF2B5EF4-FFF2-40B4-BE49-F238E27FC236}">
                  <a16:creationId xmlns:a16="http://schemas.microsoft.com/office/drawing/2014/main" id="{DDF88E74-EBE5-9D48-D339-D8E644528BD0}"/>
                </a:ext>
              </a:extLst>
            </p:cNvPr>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2881;p76">
              <a:extLst>
                <a:ext uri="{FF2B5EF4-FFF2-40B4-BE49-F238E27FC236}">
                  <a16:creationId xmlns:a16="http://schemas.microsoft.com/office/drawing/2014/main" id="{3A783D47-6DD6-2191-5FC7-3618AAA6CCF4}"/>
                </a:ext>
              </a:extLst>
            </p:cNvPr>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2882;p76">
              <a:extLst>
                <a:ext uri="{FF2B5EF4-FFF2-40B4-BE49-F238E27FC236}">
                  <a16:creationId xmlns:a16="http://schemas.microsoft.com/office/drawing/2014/main" id="{267A7C91-395B-9502-DFC6-E1E25791F5BA}"/>
                </a:ext>
              </a:extLst>
            </p:cNvPr>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2883;p76">
              <a:extLst>
                <a:ext uri="{FF2B5EF4-FFF2-40B4-BE49-F238E27FC236}">
                  <a16:creationId xmlns:a16="http://schemas.microsoft.com/office/drawing/2014/main" id="{2D5E3083-7F27-BAD1-4C47-6545ABF98988}"/>
                </a:ext>
              </a:extLst>
            </p:cNvPr>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01"/>
                                        </p:tgtEl>
                                      </p:cBhvr>
                                    </p:animEffect>
                                    <p:animScale>
                                      <p:cBhvr>
                                        <p:cTn id="7" dur="250" autoRev="1" fill="hold"/>
                                        <p:tgtEl>
                                          <p:spTgt spid="301"/>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80">
                                            <p:txEl>
                                              <p:pRg st="0" end="0"/>
                                            </p:txEl>
                                          </p:spTgt>
                                        </p:tgtEl>
                                      </p:cBhvr>
                                    </p:animEffect>
                                    <p:animScale>
                                      <p:cBhvr>
                                        <p:cTn id="10" dur="250" autoRev="1" fill="hold"/>
                                        <p:tgtEl>
                                          <p:spTgt spid="280">
                                            <p:txEl>
                                              <p:pRg st="0" end="0"/>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3"/>
                                        </p:tgtEl>
                                      </p:cBhvr>
                                    </p:animEffect>
                                    <p:animScale>
                                      <p:cBhvr>
                                        <p:cTn id="15" dur="250" autoRev="1" fill="hold"/>
                                        <p:tgtEl>
                                          <p:spTgt spid="13"/>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281">
                                            <p:txEl>
                                              <p:pRg st="0" end="0"/>
                                            </p:txEl>
                                          </p:spTgt>
                                        </p:tgtEl>
                                      </p:cBhvr>
                                    </p:animEffect>
                                    <p:animScale>
                                      <p:cBhvr>
                                        <p:cTn id="18" dur="250" autoRev="1" fill="hold"/>
                                        <p:tgtEl>
                                          <p:spTgt spid="281">
                                            <p:txEl>
                                              <p:pRg st="0" end="0"/>
                                            </p:txEl>
                                          </p:spTgt>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284"/>
                                        </p:tgtEl>
                                      </p:cBhvr>
                                    </p:animEffect>
                                    <p:animScale>
                                      <p:cBhvr>
                                        <p:cTn id="23" dur="250" autoRev="1" fill="hold"/>
                                        <p:tgtEl>
                                          <p:spTgt spid="284"/>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282">
                                            <p:txEl>
                                              <p:pRg st="0" end="0"/>
                                            </p:txEl>
                                          </p:spTgt>
                                        </p:tgtEl>
                                      </p:cBhvr>
                                    </p:animEffect>
                                    <p:animScale>
                                      <p:cBhvr>
                                        <p:cTn id="26" dur="250" autoRev="1" fill="hold"/>
                                        <p:tgtEl>
                                          <p:spTgt spid="282">
                                            <p:txEl>
                                              <p:pRg st="0" end="0"/>
                                            </p:txEl>
                                          </p:spTgt>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12"/>
                                        </p:tgtEl>
                                      </p:cBhvr>
                                    </p:animEffect>
                                    <p:animScale>
                                      <p:cBhvr>
                                        <p:cTn id="34"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build="p"/>
      <p:bldP spid="281" grpId="0" build="p"/>
      <p:bldP spid="282" grpId="0" build="p"/>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8" name="Google Shape;868;p54"/>
          <p:cNvSpPr txBox="1">
            <a:spLocks noGrp="1"/>
          </p:cNvSpPr>
          <p:nvPr>
            <p:ph type="title" idx="2"/>
          </p:nvPr>
        </p:nvSpPr>
        <p:spPr>
          <a:xfrm>
            <a:off x="672093" y="46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Logistic Management</a:t>
            </a:r>
            <a:endParaRPr sz="3200" dirty="0"/>
          </a:p>
        </p:txBody>
      </p:sp>
      <p:sp>
        <p:nvSpPr>
          <p:cNvPr id="874" name="Google Shape;874;p54"/>
          <p:cNvSpPr txBox="1">
            <a:spLocks noGrp="1"/>
          </p:cNvSpPr>
          <p:nvPr>
            <p:ph type="subTitle" idx="8"/>
          </p:nvPr>
        </p:nvSpPr>
        <p:spPr>
          <a:xfrm>
            <a:off x="397059" y="891643"/>
            <a:ext cx="8349881" cy="896903"/>
          </a:xfrm>
          <a:prstGeom prst="rect">
            <a:avLst/>
          </a:prstGeom>
        </p:spPr>
        <p:txBody>
          <a:bodyPr spcFirstLastPara="1" wrap="square" lIns="91425" tIns="91425" rIns="91425" bIns="91425" anchor="t" anchorCtr="0">
            <a:noAutofit/>
          </a:bodyPr>
          <a:lstStyle/>
          <a:p>
            <a:pPr marL="0" marR="0">
              <a:lnSpc>
                <a:spcPct val="150000"/>
              </a:lnSpc>
              <a:spcBef>
                <a:spcPts val="0"/>
              </a:spcBef>
              <a:spcAft>
                <a:spcPts val="0"/>
              </a:spcAft>
            </a:pPr>
            <a:r>
              <a:rPr lang="en-US" dirty="0"/>
              <a:t>Freight management records the activities of moving goods into the system, thereby updating the quantity and value of goods in the books.</a:t>
            </a:r>
          </a:p>
        </p:txBody>
      </p:sp>
      <p:cxnSp>
        <p:nvCxnSpPr>
          <p:cNvPr id="875" name="Google Shape;875;p54"/>
          <p:cNvCxnSpPr/>
          <p:nvPr/>
        </p:nvCxnSpPr>
        <p:spPr>
          <a:xfrm>
            <a:off x="-2062467" y="577361"/>
            <a:ext cx="7057500" cy="0"/>
          </a:xfrm>
          <a:prstGeom prst="straightConnector1">
            <a:avLst/>
          </a:prstGeom>
          <a:noFill/>
          <a:ln w="19050" cap="flat" cmpd="sng">
            <a:solidFill>
              <a:schemeClr val="dk1"/>
            </a:solidFill>
            <a:prstDash val="solid"/>
            <a:round/>
            <a:headEnd type="none" w="med" len="med"/>
            <a:tailEnd type="none" w="med" len="med"/>
          </a:ln>
        </p:spPr>
      </p:cxnSp>
      <p:grpSp>
        <p:nvGrpSpPr>
          <p:cNvPr id="14" name="Google Shape;301;p35">
            <a:extLst>
              <a:ext uri="{FF2B5EF4-FFF2-40B4-BE49-F238E27FC236}">
                <a16:creationId xmlns:a16="http://schemas.microsoft.com/office/drawing/2014/main" id="{AC7106B6-373E-2F61-E2C6-4B53712A435B}"/>
              </a:ext>
            </a:extLst>
          </p:cNvPr>
          <p:cNvGrpSpPr/>
          <p:nvPr/>
        </p:nvGrpSpPr>
        <p:grpSpPr>
          <a:xfrm>
            <a:off x="0" y="92183"/>
            <a:ext cx="533400" cy="395334"/>
            <a:chOff x="2212400" y="4096000"/>
            <a:chExt cx="267675" cy="219025"/>
          </a:xfrm>
        </p:grpSpPr>
        <p:sp>
          <p:nvSpPr>
            <p:cNvPr id="15" name="Google Shape;302;p35">
              <a:extLst>
                <a:ext uri="{FF2B5EF4-FFF2-40B4-BE49-F238E27FC236}">
                  <a16:creationId xmlns:a16="http://schemas.microsoft.com/office/drawing/2014/main" id="{5048B1E4-A603-6862-A7FD-BD66A0E300EF}"/>
                </a:ext>
              </a:extLst>
            </p:cNvPr>
            <p:cNvSpPr/>
            <p:nvPr/>
          </p:nvSpPr>
          <p:spPr>
            <a:xfrm>
              <a:off x="2212400" y="4096000"/>
              <a:ext cx="267675" cy="219025"/>
            </a:xfrm>
            <a:custGeom>
              <a:avLst/>
              <a:gdLst/>
              <a:ahLst/>
              <a:cxnLst/>
              <a:rect l="l" t="t" r="r" b="b"/>
              <a:pathLst>
                <a:path w="10707" h="8761" extrusionOk="0">
                  <a:moveTo>
                    <a:pt x="1838" y="410"/>
                  </a:moveTo>
                  <a:lnTo>
                    <a:pt x="1838" y="410"/>
                  </a:lnTo>
                  <a:cubicBezTo>
                    <a:pt x="1660" y="589"/>
                    <a:pt x="1499" y="785"/>
                    <a:pt x="1357" y="1017"/>
                  </a:cubicBezTo>
                  <a:cubicBezTo>
                    <a:pt x="1125" y="1427"/>
                    <a:pt x="982" y="1891"/>
                    <a:pt x="946" y="2355"/>
                  </a:cubicBezTo>
                  <a:lnTo>
                    <a:pt x="322" y="2355"/>
                  </a:lnTo>
                  <a:cubicBezTo>
                    <a:pt x="393" y="1445"/>
                    <a:pt x="1000" y="678"/>
                    <a:pt x="1838" y="410"/>
                  </a:cubicBezTo>
                  <a:close/>
                  <a:moveTo>
                    <a:pt x="2356" y="410"/>
                  </a:moveTo>
                  <a:lnTo>
                    <a:pt x="2356" y="2355"/>
                  </a:lnTo>
                  <a:lnTo>
                    <a:pt x="1267" y="2355"/>
                  </a:lnTo>
                  <a:cubicBezTo>
                    <a:pt x="1321" y="1570"/>
                    <a:pt x="1749" y="785"/>
                    <a:pt x="2356" y="410"/>
                  </a:cubicBezTo>
                  <a:close/>
                  <a:moveTo>
                    <a:pt x="2659" y="410"/>
                  </a:moveTo>
                  <a:cubicBezTo>
                    <a:pt x="3266" y="785"/>
                    <a:pt x="3712" y="1570"/>
                    <a:pt x="3765" y="2355"/>
                  </a:cubicBezTo>
                  <a:lnTo>
                    <a:pt x="2659" y="2355"/>
                  </a:lnTo>
                  <a:lnTo>
                    <a:pt x="2659" y="410"/>
                  </a:lnTo>
                  <a:close/>
                  <a:moveTo>
                    <a:pt x="3177" y="410"/>
                  </a:moveTo>
                  <a:lnTo>
                    <a:pt x="3177" y="410"/>
                  </a:lnTo>
                  <a:cubicBezTo>
                    <a:pt x="4015" y="678"/>
                    <a:pt x="4640" y="1445"/>
                    <a:pt x="4693" y="2355"/>
                  </a:cubicBezTo>
                  <a:lnTo>
                    <a:pt x="4069" y="2355"/>
                  </a:lnTo>
                  <a:cubicBezTo>
                    <a:pt x="4051" y="1891"/>
                    <a:pt x="3908" y="1427"/>
                    <a:pt x="3658" y="1017"/>
                  </a:cubicBezTo>
                  <a:cubicBezTo>
                    <a:pt x="3516" y="785"/>
                    <a:pt x="3355" y="589"/>
                    <a:pt x="3177" y="410"/>
                  </a:cubicBezTo>
                  <a:close/>
                  <a:moveTo>
                    <a:pt x="946" y="2659"/>
                  </a:moveTo>
                  <a:cubicBezTo>
                    <a:pt x="964" y="3105"/>
                    <a:pt x="1107" y="3586"/>
                    <a:pt x="1357" y="3979"/>
                  </a:cubicBezTo>
                  <a:cubicBezTo>
                    <a:pt x="1499" y="4229"/>
                    <a:pt x="1660" y="4425"/>
                    <a:pt x="1838" y="4603"/>
                  </a:cubicBezTo>
                  <a:cubicBezTo>
                    <a:pt x="1000" y="4336"/>
                    <a:pt x="375" y="3569"/>
                    <a:pt x="322" y="2659"/>
                  </a:cubicBezTo>
                  <a:close/>
                  <a:moveTo>
                    <a:pt x="2356" y="2659"/>
                  </a:moveTo>
                  <a:lnTo>
                    <a:pt x="2356" y="4603"/>
                  </a:lnTo>
                  <a:cubicBezTo>
                    <a:pt x="1749" y="4229"/>
                    <a:pt x="1303" y="3444"/>
                    <a:pt x="1267" y="2659"/>
                  </a:cubicBezTo>
                  <a:close/>
                  <a:moveTo>
                    <a:pt x="3765" y="2659"/>
                  </a:moveTo>
                  <a:cubicBezTo>
                    <a:pt x="3712" y="3444"/>
                    <a:pt x="3266" y="4229"/>
                    <a:pt x="2659" y="4603"/>
                  </a:cubicBezTo>
                  <a:lnTo>
                    <a:pt x="2659" y="2659"/>
                  </a:lnTo>
                  <a:close/>
                  <a:moveTo>
                    <a:pt x="4693" y="2659"/>
                  </a:moveTo>
                  <a:cubicBezTo>
                    <a:pt x="4640" y="3569"/>
                    <a:pt x="4015" y="4336"/>
                    <a:pt x="3177" y="4603"/>
                  </a:cubicBezTo>
                  <a:cubicBezTo>
                    <a:pt x="3355" y="4425"/>
                    <a:pt x="3516" y="4229"/>
                    <a:pt x="3658" y="3979"/>
                  </a:cubicBezTo>
                  <a:cubicBezTo>
                    <a:pt x="3908" y="3586"/>
                    <a:pt x="4051" y="3105"/>
                    <a:pt x="4069" y="2659"/>
                  </a:cubicBezTo>
                  <a:close/>
                  <a:moveTo>
                    <a:pt x="1178" y="7298"/>
                  </a:moveTo>
                  <a:lnTo>
                    <a:pt x="1178" y="7619"/>
                  </a:lnTo>
                  <a:lnTo>
                    <a:pt x="1018" y="7619"/>
                  </a:lnTo>
                  <a:cubicBezTo>
                    <a:pt x="982" y="7619"/>
                    <a:pt x="964" y="7601"/>
                    <a:pt x="964" y="7565"/>
                  </a:cubicBezTo>
                  <a:lnTo>
                    <a:pt x="964" y="7351"/>
                  </a:lnTo>
                  <a:cubicBezTo>
                    <a:pt x="964" y="7333"/>
                    <a:pt x="982" y="7298"/>
                    <a:pt x="1018" y="7298"/>
                  </a:cubicBezTo>
                  <a:close/>
                  <a:moveTo>
                    <a:pt x="1642" y="6994"/>
                  </a:moveTo>
                  <a:cubicBezTo>
                    <a:pt x="1678" y="6994"/>
                    <a:pt x="1696" y="7012"/>
                    <a:pt x="1696" y="7048"/>
                  </a:cubicBezTo>
                  <a:lnTo>
                    <a:pt x="1696" y="7619"/>
                  </a:lnTo>
                  <a:lnTo>
                    <a:pt x="1482" y="7619"/>
                  </a:lnTo>
                  <a:lnTo>
                    <a:pt x="1482" y="7155"/>
                  </a:lnTo>
                  <a:lnTo>
                    <a:pt x="1482" y="6994"/>
                  </a:lnTo>
                  <a:close/>
                  <a:moveTo>
                    <a:pt x="9868" y="6994"/>
                  </a:moveTo>
                  <a:lnTo>
                    <a:pt x="9868" y="7619"/>
                  </a:lnTo>
                  <a:lnTo>
                    <a:pt x="9653" y="7619"/>
                  </a:lnTo>
                  <a:lnTo>
                    <a:pt x="9653" y="7048"/>
                  </a:lnTo>
                  <a:cubicBezTo>
                    <a:pt x="9653" y="7012"/>
                    <a:pt x="9689" y="6994"/>
                    <a:pt x="9707" y="6994"/>
                  </a:cubicBezTo>
                  <a:close/>
                  <a:moveTo>
                    <a:pt x="10331" y="7298"/>
                  </a:moveTo>
                  <a:cubicBezTo>
                    <a:pt x="10367" y="7298"/>
                    <a:pt x="10385" y="7333"/>
                    <a:pt x="10385" y="7351"/>
                  </a:cubicBezTo>
                  <a:lnTo>
                    <a:pt x="10385" y="7565"/>
                  </a:lnTo>
                  <a:cubicBezTo>
                    <a:pt x="10385" y="7601"/>
                    <a:pt x="10367" y="7619"/>
                    <a:pt x="10331" y="7619"/>
                  </a:cubicBezTo>
                  <a:lnTo>
                    <a:pt x="10189" y="7619"/>
                  </a:lnTo>
                  <a:lnTo>
                    <a:pt x="10189" y="7298"/>
                  </a:lnTo>
                  <a:close/>
                  <a:moveTo>
                    <a:pt x="3087" y="7101"/>
                  </a:moveTo>
                  <a:cubicBezTo>
                    <a:pt x="3462" y="7101"/>
                    <a:pt x="3765" y="7405"/>
                    <a:pt x="3765" y="7779"/>
                  </a:cubicBezTo>
                  <a:cubicBezTo>
                    <a:pt x="3765" y="8136"/>
                    <a:pt x="3462" y="8440"/>
                    <a:pt x="3087" y="8440"/>
                  </a:cubicBezTo>
                  <a:cubicBezTo>
                    <a:pt x="2730" y="8440"/>
                    <a:pt x="2427" y="8136"/>
                    <a:pt x="2427" y="7779"/>
                  </a:cubicBezTo>
                  <a:cubicBezTo>
                    <a:pt x="2427" y="7405"/>
                    <a:pt x="2730" y="7101"/>
                    <a:pt x="3087" y="7101"/>
                  </a:cubicBezTo>
                  <a:close/>
                  <a:moveTo>
                    <a:pt x="8065" y="7101"/>
                  </a:moveTo>
                  <a:cubicBezTo>
                    <a:pt x="8440" y="7101"/>
                    <a:pt x="8743" y="7405"/>
                    <a:pt x="8743" y="7779"/>
                  </a:cubicBezTo>
                  <a:cubicBezTo>
                    <a:pt x="8743" y="8136"/>
                    <a:pt x="8440" y="8440"/>
                    <a:pt x="8065" y="8440"/>
                  </a:cubicBezTo>
                  <a:cubicBezTo>
                    <a:pt x="7709" y="8440"/>
                    <a:pt x="7405" y="8136"/>
                    <a:pt x="7405" y="7779"/>
                  </a:cubicBezTo>
                  <a:cubicBezTo>
                    <a:pt x="7405" y="7405"/>
                    <a:pt x="7709" y="7101"/>
                    <a:pt x="8065" y="7101"/>
                  </a:cubicBezTo>
                  <a:close/>
                  <a:moveTo>
                    <a:pt x="2499" y="0"/>
                  </a:moveTo>
                  <a:cubicBezTo>
                    <a:pt x="1125" y="0"/>
                    <a:pt x="1" y="1124"/>
                    <a:pt x="1" y="2498"/>
                  </a:cubicBezTo>
                  <a:cubicBezTo>
                    <a:pt x="1" y="3390"/>
                    <a:pt x="464" y="4175"/>
                    <a:pt x="1178" y="4621"/>
                  </a:cubicBezTo>
                  <a:lnTo>
                    <a:pt x="1178" y="6102"/>
                  </a:lnTo>
                  <a:cubicBezTo>
                    <a:pt x="1178" y="6191"/>
                    <a:pt x="1232" y="6263"/>
                    <a:pt x="1321" y="6263"/>
                  </a:cubicBezTo>
                  <a:cubicBezTo>
                    <a:pt x="1410" y="6263"/>
                    <a:pt x="1482" y="6191"/>
                    <a:pt x="1482" y="6102"/>
                  </a:cubicBezTo>
                  <a:lnTo>
                    <a:pt x="1482" y="4800"/>
                  </a:lnTo>
                  <a:cubicBezTo>
                    <a:pt x="1803" y="4942"/>
                    <a:pt x="2142" y="5014"/>
                    <a:pt x="2499" y="5014"/>
                  </a:cubicBezTo>
                  <a:lnTo>
                    <a:pt x="2516" y="5014"/>
                  </a:lnTo>
                  <a:cubicBezTo>
                    <a:pt x="3890" y="5014"/>
                    <a:pt x="5014" y="3890"/>
                    <a:pt x="5014" y="2498"/>
                  </a:cubicBezTo>
                  <a:cubicBezTo>
                    <a:pt x="5014" y="2444"/>
                    <a:pt x="5014" y="2373"/>
                    <a:pt x="5014" y="2302"/>
                  </a:cubicBezTo>
                  <a:lnTo>
                    <a:pt x="6870" y="2302"/>
                  </a:lnTo>
                  <a:cubicBezTo>
                    <a:pt x="7066" y="2302"/>
                    <a:pt x="7245" y="2427"/>
                    <a:pt x="7316" y="2605"/>
                  </a:cubicBezTo>
                  <a:lnTo>
                    <a:pt x="8048" y="4568"/>
                  </a:lnTo>
                  <a:cubicBezTo>
                    <a:pt x="8119" y="4764"/>
                    <a:pt x="8280" y="4925"/>
                    <a:pt x="8476" y="5014"/>
                  </a:cubicBezTo>
                  <a:lnTo>
                    <a:pt x="9582" y="5478"/>
                  </a:lnTo>
                  <a:cubicBezTo>
                    <a:pt x="9760" y="5549"/>
                    <a:pt x="9868" y="5728"/>
                    <a:pt x="9868" y="5924"/>
                  </a:cubicBezTo>
                  <a:lnTo>
                    <a:pt x="9868" y="6673"/>
                  </a:lnTo>
                  <a:lnTo>
                    <a:pt x="9707" y="6673"/>
                  </a:lnTo>
                  <a:cubicBezTo>
                    <a:pt x="9511" y="6673"/>
                    <a:pt x="9350" y="6834"/>
                    <a:pt x="9350" y="7048"/>
                  </a:cubicBezTo>
                  <a:lnTo>
                    <a:pt x="9350" y="7619"/>
                  </a:lnTo>
                  <a:lnTo>
                    <a:pt x="9047" y="7619"/>
                  </a:lnTo>
                  <a:cubicBezTo>
                    <a:pt x="8958" y="7155"/>
                    <a:pt x="8565" y="6798"/>
                    <a:pt x="8065" y="6798"/>
                  </a:cubicBezTo>
                  <a:cubicBezTo>
                    <a:pt x="7851" y="6798"/>
                    <a:pt x="7637" y="6869"/>
                    <a:pt x="7477" y="6994"/>
                  </a:cubicBezTo>
                  <a:lnTo>
                    <a:pt x="3694" y="6994"/>
                  </a:lnTo>
                  <a:cubicBezTo>
                    <a:pt x="3516" y="6869"/>
                    <a:pt x="3319" y="6798"/>
                    <a:pt x="3087" y="6798"/>
                  </a:cubicBezTo>
                  <a:cubicBezTo>
                    <a:pt x="2606" y="6798"/>
                    <a:pt x="2195" y="7155"/>
                    <a:pt x="2124" y="7619"/>
                  </a:cubicBezTo>
                  <a:lnTo>
                    <a:pt x="1999" y="7619"/>
                  </a:lnTo>
                  <a:lnTo>
                    <a:pt x="1999" y="7048"/>
                  </a:lnTo>
                  <a:cubicBezTo>
                    <a:pt x="1999" y="6834"/>
                    <a:pt x="1838" y="6673"/>
                    <a:pt x="1642" y="6673"/>
                  </a:cubicBezTo>
                  <a:lnTo>
                    <a:pt x="1321" y="6673"/>
                  </a:lnTo>
                  <a:cubicBezTo>
                    <a:pt x="1232" y="6673"/>
                    <a:pt x="1178" y="6745"/>
                    <a:pt x="1178" y="6834"/>
                  </a:cubicBezTo>
                  <a:lnTo>
                    <a:pt x="1178" y="6994"/>
                  </a:lnTo>
                  <a:lnTo>
                    <a:pt x="1018" y="6994"/>
                  </a:lnTo>
                  <a:cubicBezTo>
                    <a:pt x="803" y="6994"/>
                    <a:pt x="643" y="7155"/>
                    <a:pt x="643" y="7351"/>
                  </a:cubicBezTo>
                  <a:lnTo>
                    <a:pt x="643" y="7565"/>
                  </a:lnTo>
                  <a:cubicBezTo>
                    <a:pt x="643" y="7762"/>
                    <a:pt x="803" y="7940"/>
                    <a:pt x="1018" y="7940"/>
                  </a:cubicBezTo>
                  <a:lnTo>
                    <a:pt x="2124" y="7940"/>
                  </a:lnTo>
                  <a:cubicBezTo>
                    <a:pt x="2195" y="8404"/>
                    <a:pt x="2606" y="8761"/>
                    <a:pt x="3087" y="8761"/>
                  </a:cubicBezTo>
                  <a:cubicBezTo>
                    <a:pt x="3587" y="8761"/>
                    <a:pt x="3997" y="8404"/>
                    <a:pt x="4069" y="7940"/>
                  </a:cubicBezTo>
                  <a:lnTo>
                    <a:pt x="6513" y="7940"/>
                  </a:lnTo>
                  <a:cubicBezTo>
                    <a:pt x="6602" y="7940"/>
                    <a:pt x="6674" y="7869"/>
                    <a:pt x="6674" y="7779"/>
                  </a:cubicBezTo>
                  <a:cubicBezTo>
                    <a:pt x="6674" y="7690"/>
                    <a:pt x="6602" y="7619"/>
                    <a:pt x="6513" y="7619"/>
                  </a:cubicBezTo>
                  <a:lnTo>
                    <a:pt x="4069" y="7619"/>
                  </a:lnTo>
                  <a:cubicBezTo>
                    <a:pt x="4051" y="7512"/>
                    <a:pt x="4015" y="7405"/>
                    <a:pt x="3962" y="7298"/>
                  </a:cubicBezTo>
                  <a:lnTo>
                    <a:pt x="7209" y="7298"/>
                  </a:lnTo>
                  <a:cubicBezTo>
                    <a:pt x="7138" y="7440"/>
                    <a:pt x="7084" y="7601"/>
                    <a:pt x="7084" y="7779"/>
                  </a:cubicBezTo>
                  <a:cubicBezTo>
                    <a:pt x="7084" y="8315"/>
                    <a:pt x="7530" y="8761"/>
                    <a:pt x="8065" y="8761"/>
                  </a:cubicBezTo>
                  <a:cubicBezTo>
                    <a:pt x="8565" y="8761"/>
                    <a:pt x="8958" y="8404"/>
                    <a:pt x="9047" y="7940"/>
                  </a:cubicBezTo>
                  <a:lnTo>
                    <a:pt x="10331" y="7940"/>
                  </a:lnTo>
                  <a:cubicBezTo>
                    <a:pt x="10546" y="7940"/>
                    <a:pt x="10706" y="7762"/>
                    <a:pt x="10706" y="7565"/>
                  </a:cubicBezTo>
                  <a:lnTo>
                    <a:pt x="10706" y="7351"/>
                  </a:lnTo>
                  <a:cubicBezTo>
                    <a:pt x="10706" y="7155"/>
                    <a:pt x="10546" y="6994"/>
                    <a:pt x="10331" y="6994"/>
                  </a:cubicBezTo>
                  <a:lnTo>
                    <a:pt x="10189" y="6994"/>
                  </a:lnTo>
                  <a:lnTo>
                    <a:pt x="10189" y="5924"/>
                  </a:lnTo>
                  <a:cubicBezTo>
                    <a:pt x="10189" y="5603"/>
                    <a:pt x="9992" y="5317"/>
                    <a:pt x="9707" y="5192"/>
                  </a:cubicBezTo>
                  <a:lnTo>
                    <a:pt x="8601" y="4728"/>
                  </a:lnTo>
                  <a:cubicBezTo>
                    <a:pt x="8476" y="4675"/>
                    <a:pt x="8387" y="4568"/>
                    <a:pt x="8333" y="4461"/>
                  </a:cubicBezTo>
                  <a:lnTo>
                    <a:pt x="7602" y="2498"/>
                  </a:lnTo>
                  <a:cubicBezTo>
                    <a:pt x="7494" y="2195"/>
                    <a:pt x="7191" y="1998"/>
                    <a:pt x="6870" y="1998"/>
                  </a:cubicBezTo>
                  <a:lnTo>
                    <a:pt x="4961" y="1998"/>
                  </a:lnTo>
                  <a:cubicBezTo>
                    <a:pt x="4729" y="857"/>
                    <a:pt x="3712"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3;p35">
              <a:extLst>
                <a:ext uri="{FF2B5EF4-FFF2-40B4-BE49-F238E27FC236}">
                  <a16:creationId xmlns:a16="http://schemas.microsoft.com/office/drawing/2014/main" id="{C838B1E8-B129-2F03-CB1F-C58EA845DE37}"/>
                </a:ext>
              </a:extLst>
            </p:cNvPr>
            <p:cNvSpPr/>
            <p:nvPr/>
          </p:nvSpPr>
          <p:spPr>
            <a:xfrm>
              <a:off x="2282000" y="4282450"/>
              <a:ext cx="15625" cy="15625"/>
            </a:xfrm>
            <a:custGeom>
              <a:avLst/>
              <a:gdLst/>
              <a:ahLst/>
              <a:cxnLst/>
              <a:rect l="l" t="t" r="r" b="b"/>
              <a:pathLst>
                <a:path w="625" h="625" extrusionOk="0">
                  <a:moveTo>
                    <a:pt x="303" y="0"/>
                  </a:moveTo>
                  <a:cubicBezTo>
                    <a:pt x="143" y="0"/>
                    <a:pt x="0" y="143"/>
                    <a:pt x="0" y="321"/>
                  </a:cubicBezTo>
                  <a:cubicBezTo>
                    <a:pt x="0" y="482"/>
                    <a:pt x="143" y="625"/>
                    <a:pt x="303" y="625"/>
                  </a:cubicBezTo>
                  <a:cubicBezTo>
                    <a:pt x="482" y="625"/>
                    <a:pt x="625" y="482"/>
                    <a:pt x="625" y="321"/>
                  </a:cubicBezTo>
                  <a:cubicBezTo>
                    <a:pt x="625" y="143"/>
                    <a:pt x="48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4;p35">
              <a:extLst>
                <a:ext uri="{FF2B5EF4-FFF2-40B4-BE49-F238E27FC236}">
                  <a16:creationId xmlns:a16="http://schemas.microsoft.com/office/drawing/2014/main" id="{645F6BCB-802D-FAE2-41AE-C2148B3FB3ED}"/>
                </a:ext>
              </a:extLst>
            </p:cNvPr>
            <p:cNvSpPr/>
            <p:nvPr/>
          </p:nvSpPr>
          <p:spPr>
            <a:xfrm>
              <a:off x="2406450" y="4282450"/>
              <a:ext cx="15625" cy="15625"/>
            </a:xfrm>
            <a:custGeom>
              <a:avLst/>
              <a:gdLst/>
              <a:ahLst/>
              <a:cxnLst/>
              <a:rect l="l" t="t" r="r" b="b"/>
              <a:pathLst>
                <a:path w="625" h="625" extrusionOk="0">
                  <a:moveTo>
                    <a:pt x="303" y="0"/>
                  </a:moveTo>
                  <a:cubicBezTo>
                    <a:pt x="143" y="0"/>
                    <a:pt x="0" y="143"/>
                    <a:pt x="0" y="321"/>
                  </a:cubicBezTo>
                  <a:cubicBezTo>
                    <a:pt x="0" y="482"/>
                    <a:pt x="143" y="625"/>
                    <a:pt x="303" y="625"/>
                  </a:cubicBezTo>
                  <a:cubicBezTo>
                    <a:pt x="482" y="625"/>
                    <a:pt x="625" y="482"/>
                    <a:pt x="625" y="321"/>
                  </a:cubicBezTo>
                  <a:cubicBezTo>
                    <a:pt x="625" y="143"/>
                    <a:pt x="48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5;p35">
              <a:extLst>
                <a:ext uri="{FF2B5EF4-FFF2-40B4-BE49-F238E27FC236}">
                  <a16:creationId xmlns:a16="http://schemas.microsoft.com/office/drawing/2014/main" id="{E57E46E6-D162-09D4-FABB-C7CCB7E15F5C}"/>
                </a:ext>
              </a:extLst>
            </p:cNvPr>
            <p:cNvSpPr/>
            <p:nvPr/>
          </p:nvSpPr>
          <p:spPr>
            <a:xfrm>
              <a:off x="2361400" y="4161550"/>
              <a:ext cx="44175" cy="55350"/>
            </a:xfrm>
            <a:custGeom>
              <a:avLst/>
              <a:gdLst/>
              <a:ahLst/>
              <a:cxnLst/>
              <a:rect l="l" t="t" r="r" b="b"/>
              <a:pathLst>
                <a:path w="1767" h="2214" extrusionOk="0">
                  <a:moveTo>
                    <a:pt x="821" y="304"/>
                  </a:moveTo>
                  <a:lnTo>
                    <a:pt x="1410" y="1910"/>
                  </a:lnTo>
                  <a:lnTo>
                    <a:pt x="303" y="1910"/>
                  </a:lnTo>
                  <a:lnTo>
                    <a:pt x="303" y="304"/>
                  </a:lnTo>
                  <a:close/>
                  <a:moveTo>
                    <a:pt x="268" y="1"/>
                  </a:moveTo>
                  <a:cubicBezTo>
                    <a:pt x="107" y="1"/>
                    <a:pt x="0" y="108"/>
                    <a:pt x="0" y="269"/>
                  </a:cubicBezTo>
                  <a:lnTo>
                    <a:pt x="0" y="1946"/>
                  </a:lnTo>
                  <a:cubicBezTo>
                    <a:pt x="0" y="2106"/>
                    <a:pt x="107" y="2213"/>
                    <a:pt x="268" y="2213"/>
                  </a:cubicBezTo>
                  <a:lnTo>
                    <a:pt x="1481" y="2213"/>
                  </a:lnTo>
                  <a:cubicBezTo>
                    <a:pt x="1570" y="2213"/>
                    <a:pt x="1659" y="2178"/>
                    <a:pt x="1695" y="2106"/>
                  </a:cubicBezTo>
                  <a:cubicBezTo>
                    <a:pt x="1749" y="2035"/>
                    <a:pt x="1766" y="1946"/>
                    <a:pt x="1731" y="1857"/>
                  </a:cubicBezTo>
                  <a:lnTo>
                    <a:pt x="1106" y="162"/>
                  </a:lnTo>
                  <a:cubicBezTo>
                    <a:pt x="1071" y="72"/>
                    <a:pt x="964"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6;p35">
              <a:extLst>
                <a:ext uri="{FF2B5EF4-FFF2-40B4-BE49-F238E27FC236}">
                  <a16:creationId xmlns:a16="http://schemas.microsoft.com/office/drawing/2014/main" id="{ADAA697D-BA10-AB80-EC4E-F991F8E2089F}"/>
                </a:ext>
              </a:extLst>
            </p:cNvPr>
            <p:cNvSpPr/>
            <p:nvPr/>
          </p:nvSpPr>
          <p:spPr>
            <a:xfrm>
              <a:off x="2361400" y="4224000"/>
              <a:ext cx="20075" cy="8075"/>
            </a:xfrm>
            <a:custGeom>
              <a:avLst/>
              <a:gdLst/>
              <a:ahLst/>
              <a:cxnLst/>
              <a:rect l="l" t="t" r="r" b="b"/>
              <a:pathLst>
                <a:path w="803" h="323" extrusionOk="0">
                  <a:moveTo>
                    <a:pt x="161" y="1"/>
                  </a:moveTo>
                  <a:cubicBezTo>
                    <a:pt x="71" y="1"/>
                    <a:pt x="0" y="72"/>
                    <a:pt x="0" y="161"/>
                  </a:cubicBezTo>
                  <a:cubicBezTo>
                    <a:pt x="0" y="251"/>
                    <a:pt x="71" y="322"/>
                    <a:pt x="161" y="322"/>
                  </a:cubicBezTo>
                  <a:lnTo>
                    <a:pt x="642" y="322"/>
                  </a:lnTo>
                  <a:cubicBezTo>
                    <a:pt x="732" y="322"/>
                    <a:pt x="803" y="251"/>
                    <a:pt x="803" y="161"/>
                  </a:cubicBezTo>
                  <a:cubicBezTo>
                    <a:pt x="803" y="72"/>
                    <a:pt x="732"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Hộp Văn bản 37">
            <a:extLst>
              <a:ext uri="{FF2B5EF4-FFF2-40B4-BE49-F238E27FC236}">
                <a16:creationId xmlns:a16="http://schemas.microsoft.com/office/drawing/2014/main" id="{2BE93F37-0DC5-8434-9170-87A34886A9A3}"/>
              </a:ext>
            </a:extLst>
          </p:cNvPr>
          <p:cNvSpPr txBox="1"/>
          <p:nvPr/>
        </p:nvSpPr>
        <p:spPr>
          <a:xfrm>
            <a:off x="1213485" y="1756578"/>
            <a:ext cx="6717030" cy="346249"/>
          </a:xfrm>
          <a:prstGeom prst="rect">
            <a:avLst/>
          </a:prstGeom>
          <a:noFill/>
        </p:spPr>
        <p:txBody>
          <a:bodyPr wrap="square">
            <a:spAutoFit/>
          </a:bodyPr>
          <a:lstStyle/>
          <a:p>
            <a:pPr marL="0" marR="0" algn="ctr">
              <a:lnSpc>
                <a:spcPct val="150000"/>
              </a:lnSpc>
              <a:spcBef>
                <a:spcPts val="0"/>
              </a:spcBef>
              <a:spcAft>
                <a:spcPts val="0"/>
              </a:spcAft>
            </a:pPr>
            <a:r>
              <a:rPr lang="en-US" sz="1200" i="1" dirty="0" err="1">
                <a:solidFill>
                  <a:srgbClr val="7030A0"/>
                </a:solidFill>
                <a:latin typeface="Nunito"/>
                <a:sym typeface="Nunito"/>
              </a:rPr>
              <a:t>Figrue</a:t>
            </a:r>
            <a:r>
              <a:rPr lang="en-US" sz="1200" i="1" dirty="0">
                <a:solidFill>
                  <a:srgbClr val="7030A0"/>
                </a:solidFill>
                <a:latin typeface="Nunito"/>
                <a:sym typeface="Nunito"/>
              </a:rPr>
              <a:t> 5.1 – Types of freight transportation</a:t>
            </a:r>
          </a:p>
        </p:txBody>
      </p:sp>
      <p:pic>
        <p:nvPicPr>
          <p:cNvPr id="3" name="Hình ảnh 2" descr="Ảnh có chứa văn bản, biểu đồ, ảnh chụp màn hình, Kế hoạch&#10;&#10;Mô tả được tạo tự động">
            <a:extLst>
              <a:ext uri="{FF2B5EF4-FFF2-40B4-BE49-F238E27FC236}">
                <a16:creationId xmlns:a16="http://schemas.microsoft.com/office/drawing/2014/main" id="{60781DE6-E174-37FC-091C-C8CD32FB348C}"/>
              </a:ext>
            </a:extLst>
          </p:cNvPr>
          <p:cNvPicPr>
            <a:picLocks noChangeAspect="1"/>
          </p:cNvPicPr>
          <p:nvPr/>
        </p:nvPicPr>
        <p:blipFill>
          <a:blip r:embed="rId3"/>
          <a:stretch>
            <a:fillRect/>
          </a:stretch>
        </p:blipFill>
        <p:spPr>
          <a:xfrm>
            <a:off x="-1" y="2107491"/>
            <a:ext cx="9144000" cy="30360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818" name="Google Shape;818;p49"/>
          <p:cNvPicPr preferRelativeResize="0"/>
          <p:nvPr/>
        </p:nvPicPr>
        <p:blipFill>
          <a:blip r:embed="rId3">
            <a:alphaModFix/>
          </a:blip>
          <a:stretch>
            <a:fillRect/>
          </a:stretch>
        </p:blipFill>
        <p:spPr>
          <a:xfrm>
            <a:off x="8175796" y="-803126"/>
            <a:ext cx="1515051" cy="1515001"/>
          </a:xfrm>
          <a:prstGeom prst="rect">
            <a:avLst/>
          </a:prstGeom>
          <a:noFill/>
          <a:ln>
            <a:noFill/>
          </a:ln>
          <a:effectLst>
            <a:outerShdw blurRad="842963" dist="19050" dir="5400000" algn="bl" rotWithShape="0">
              <a:schemeClr val="accent3">
                <a:alpha val="62000"/>
              </a:schemeClr>
            </a:outerShdw>
          </a:effectLst>
        </p:spPr>
      </p:pic>
      <p:pic>
        <p:nvPicPr>
          <p:cNvPr id="819" name="Google Shape;819;p49"/>
          <p:cNvPicPr preferRelativeResize="0"/>
          <p:nvPr/>
        </p:nvPicPr>
        <p:blipFill>
          <a:blip r:embed="rId4">
            <a:alphaModFix/>
          </a:blip>
          <a:stretch>
            <a:fillRect/>
          </a:stretch>
        </p:blipFill>
        <p:spPr>
          <a:xfrm rot="10800000">
            <a:off x="-1146176" y="3293299"/>
            <a:ext cx="1572701" cy="1572701"/>
          </a:xfrm>
          <a:prstGeom prst="rect">
            <a:avLst/>
          </a:prstGeom>
          <a:noFill/>
          <a:ln>
            <a:noFill/>
          </a:ln>
          <a:effectLst>
            <a:outerShdw blurRad="771525" dist="19050" dir="5400000" algn="bl" rotWithShape="0">
              <a:schemeClr val="accent3">
                <a:alpha val="58000"/>
              </a:schemeClr>
            </a:outerShdw>
          </a:effectLst>
        </p:spPr>
      </p:pic>
      <p:pic>
        <p:nvPicPr>
          <p:cNvPr id="5" name="Hình ảnh 4">
            <a:extLst>
              <a:ext uri="{FF2B5EF4-FFF2-40B4-BE49-F238E27FC236}">
                <a16:creationId xmlns:a16="http://schemas.microsoft.com/office/drawing/2014/main" id="{7EBA2215-D52D-1CE4-4EB3-9A73D65B2242}"/>
              </a:ext>
            </a:extLst>
          </p:cNvPr>
          <p:cNvPicPr>
            <a:picLocks noChangeAspect="1"/>
          </p:cNvPicPr>
          <p:nvPr/>
        </p:nvPicPr>
        <p:blipFill>
          <a:blip r:embed="rId5"/>
          <a:stretch>
            <a:fillRect/>
          </a:stretch>
        </p:blipFill>
        <p:spPr>
          <a:xfrm>
            <a:off x="0" y="0"/>
            <a:ext cx="9144000" cy="1587113"/>
          </a:xfrm>
          <a:prstGeom prst="rect">
            <a:avLst/>
          </a:prstGeom>
        </p:spPr>
      </p:pic>
      <p:pic>
        <p:nvPicPr>
          <p:cNvPr id="7" name="Hình ảnh 6">
            <a:extLst>
              <a:ext uri="{FF2B5EF4-FFF2-40B4-BE49-F238E27FC236}">
                <a16:creationId xmlns:a16="http://schemas.microsoft.com/office/drawing/2014/main" id="{F4DCD053-CD4F-8BAE-6EF5-927F4CFB65B7}"/>
              </a:ext>
            </a:extLst>
          </p:cNvPr>
          <p:cNvPicPr>
            <a:picLocks noChangeAspect="1"/>
          </p:cNvPicPr>
          <p:nvPr/>
        </p:nvPicPr>
        <p:blipFill>
          <a:blip r:embed="rId6"/>
          <a:stretch>
            <a:fillRect/>
          </a:stretch>
        </p:blipFill>
        <p:spPr>
          <a:xfrm>
            <a:off x="491136" y="2049512"/>
            <a:ext cx="8161727" cy="3093988"/>
          </a:xfrm>
          <a:prstGeom prst="rect">
            <a:avLst/>
          </a:prstGeom>
        </p:spPr>
      </p:pic>
      <p:sp>
        <p:nvSpPr>
          <p:cNvPr id="8" name="Mũi tên: Xuống 7">
            <a:extLst>
              <a:ext uri="{FF2B5EF4-FFF2-40B4-BE49-F238E27FC236}">
                <a16:creationId xmlns:a16="http://schemas.microsoft.com/office/drawing/2014/main" id="{A434B811-B6A3-FE15-AF93-04B1BA5E94DD}"/>
              </a:ext>
            </a:extLst>
          </p:cNvPr>
          <p:cNvSpPr/>
          <p:nvPr/>
        </p:nvSpPr>
        <p:spPr>
          <a:xfrm>
            <a:off x="2202180" y="1386840"/>
            <a:ext cx="441960" cy="876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ộp Văn bản 8">
            <a:extLst>
              <a:ext uri="{FF2B5EF4-FFF2-40B4-BE49-F238E27FC236}">
                <a16:creationId xmlns:a16="http://schemas.microsoft.com/office/drawing/2014/main" id="{6ADC6FA1-EA9E-F322-E767-9F93C3B26577}"/>
              </a:ext>
            </a:extLst>
          </p:cNvPr>
          <p:cNvSpPr txBox="1"/>
          <p:nvPr/>
        </p:nvSpPr>
        <p:spPr>
          <a:xfrm>
            <a:off x="2216291" y="1639892"/>
            <a:ext cx="6717030" cy="623248"/>
          </a:xfrm>
          <a:prstGeom prst="rect">
            <a:avLst/>
          </a:prstGeom>
          <a:noFill/>
        </p:spPr>
        <p:txBody>
          <a:bodyPr wrap="square">
            <a:spAutoFit/>
          </a:bodyPr>
          <a:lstStyle/>
          <a:p>
            <a:pPr algn="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5.2 – </a:t>
            </a:r>
            <a:r>
              <a:rPr lang="en-US" sz="1200" i="1" dirty="0">
                <a:solidFill>
                  <a:srgbClr val="7030A0"/>
                </a:solidFill>
                <a:latin typeface="Nunito"/>
              </a:rPr>
              <a:t>Types of goods transportation are defined in Odoo.</a:t>
            </a:r>
          </a:p>
          <a:p>
            <a:pPr marL="0" marR="0" algn="r">
              <a:lnSpc>
                <a:spcPct val="150000"/>
              </a:lnSpc>
              <a:spcBef>
                <a:spcPts val="0"/>
              </a:spcBef>
              <a:spcAft>
                <a:spcPts val="0"/>
              </a:spcAft>
            </a:pPr>
            <a:endParaRPr lang="en-US" sz="1200" i="1" dirty="0">
              <a:solidFill>
                <a:srgbClr val="7030A0"/>
              </a:solidFill>
              <a:latin typeface="Nunito"/>
              <a:sym typeface="Nunito"/>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1"/>
          <p:cNvSpPr txBox="1">
            <a:spLocks noGrp="1"/>
          </p:cNvSpPr>
          <p:nvPr>
            <p:ph type="title"/>
          </p:nvPr>
        </p:nvSpPr>
        <p:spPr>
          <a:xfrm>
            <a:off x="1773051" y="531575"/>
            <a:ext cx="5595848" cy="141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Goods Receipt</a:t>
            </a:r>
            <a:endParaRPr sz="4800" dirty="0"/>
          </a:p>
        </p:txBody>
      </p:sp>
      <p:sp>
        <p:nvSpPr>
          <p:cNvPr id="839" name="Google Shape;839;p51"/>
          <p:cNvSpPr txBox="1">
            <a:spLocks noGrp="1"/>
          </p:cNvSpPr>
          <p:nvPr>
            <p:ph type="subTitle" idx="1"/>
          </p:nvPr>
        </p:nvSpPr>
        <p:spPr>
          <a:xfrm>
            <a:off x="1989175" y="2571750"/>
            <a:ext cx="5163600" cy="127953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Goods receipt records the movement of goods into the company's warehouse, including procurement transfers from suppliers and inputs from the production line.</a:t>
            </a:r>
            <a:endParaRPr dirty="0"/>
          </a:p>
        </p:txBody>
      </p:sp>
      <p:cxnSp>
        <p:nvCxnSpPr>
          <p:cNvPr id="840" name="Google Shape;840;p51"/>
          <p:cNvCxnSpPr/>
          <p:nvPr/>
        </p:nvCxnSpPr>
        <p:spPr>
          <a:xfrm>
            <a:off x="-658200" y="2009829"/>
            <a:ext cx="7664100" cy="0"/>
          </a:xfrm>
          <a:prstGeom prst="straightConnector1">
            <a:avLst/>
          </a:prstGeom>
          <a:noFill/>
          <a:ln w="19050" cap="flat" cmpd="sng">
            <a:solidFill>
              <a:schemeClr val="dk1"/>
            </a:solidFill>
            <a:prstDash val="solid"/>
            <a:round/>
            <a:headEnd type="none" w="med" len="med"/>
            <a:tailEnd type="none" w="med" len="med"/>
          </a:ln>
        </p:spPr>
      </p:cxnSp>
      <p:pic>
        <p:nvPicPr>
          <p:cNvPr id="841" name="Google Shape;841;p51"/>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842" name="Google Shape;842;p51"/>
          <p:cNvPicPr preferRelativeResize="0"/>
          <p:nvPr/>
        </p:nvPicPr>
        <p:blipFill>
          <a:blip r:embed="rId4">
            <a:alphaModFix/>
          </a:blip>
          <a:stretch>
            <a:fillRect/>
          </a:stretch>
        </p:blipFill>
        <p:spPr>
          <a:xfrm rot="10800000">
            <a:off x="7586223" y="143084"/>
            <a:ext cx="1297801" cy="1297775"/>
          </a:xfrm>
          <a:prstGeom prst="rect">
            <a:avLst/>
          </a:prstGeom>
          <a:noFill/>
          <a:ln>
            <a:noFill/>
          </a:ln>
          <a:effectLst>
            <a:outerShdw blurRad="728663" dist="19050" dir="5400000" algn="bl" rotWithShape="0">
              <a:schemeClr val="accent4">
                <a:alpha val="51000"/>
              </a:schemeClr>
            </a:outerShdw>
          </a:effectLst>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1"/>
          <p:cNvSpPr txBox="1">
            <a:spLocks noGrp="1"/>
          </p:cNvSpPr>
          <p:nvPr>
            <p:ph type="title"/>
          </p:nvPr>
        </p:nvSpPr>
        <p:spPr>
          <a:xfrm>
            <a:off x="1990375" y="569675"/>
            <a:ext cx="5163000" cy="141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Goods Issue</a:t>
            </a:r>
            <a:endParaRPr sz="4000" dirty="0"/>
          </a:p>
        </p:txBody>
      </p:sp>
      <p:sp>
        <p:nvSpPr>
          <p:cNvPr id="839" name="Google Shape;839;p51"/>
          <p:cNvSpPr txBox="1">
            <a:spLocks noGrp="1"/>
          </p:cNvSpPr>
          <p:nvPr>
            <p:ph type="subTitle" idx="1"/>
          </p:nvPr>
        </p:nvSpPr>
        <p:spPr>
          <a:xfrm>
            <a:off x="1989775" y="2571750"/>
            <a:ext cx="5163600" cy="127953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Goods issue records the movement of goods out of the company's warehouse, including sales deliveries to customers and issuing of products and materials for production.</a:t>
            </a:r>
            <a:endParaRPr dirty="0"/>
          </a:p>
        </p:txBody>
      </p:sp>
      <p:cxnSp>
        <p:nvCxnSpPr>
          <p:cNvPr id="840" name="Google Shape;840;p51"/>
          <p:cNvCxnSpPr/>
          <p:nvPr/>
        </p:nvCxnSpPr>
        <p:spPr>
          <a:xfrm>
            <a:off x="-658200" y="2009829"/>
            <a:ext cx="7664100" cy="0"/>
          </a:xfrm>
          <a:prstGeom prst="straightConnector1">
            <a:avLst/>
          </a:prstGeom>
          <a:noFill/>
          <a:ln w="19050" cap="flat" cmpd="sng">
            <a:solidFill>
              <a:schemeClr val="dk1"/>
            </a:solidFill>
            <a:prstDash val="solid"/>
            <a:round/>
            <a:headEnd type="none" w="med" len="med"/>
            <a:tailEnd type="none" w="med" len="med"/>
          </a:ln>
        </p:spPr>
      </p:cxnSp>
      <p:pic>
        <p:nvPicPr>
          <p:cNvPr id="841" name="Google Shape;841;p51"/>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842" name="Google Shape;842;p51"/>
          <p:cNvPicPr preferRelativeResize="0"/>
          <p:nvPr/>
        </p:nvPicPr>
        <p:blipFill>
          <a:blip r:embed="rId4">
            <a:alphaModFix/>
          </a:blip>
          <a:stretch>
            <a:fillRect/>
          </a:stretch>
        </p:blipFill>
        <p:spPr>
          <a:xfrm rot="10800000">
            <a:off x="7586223" y="143084"/>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638950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1"/>
          <p:cNvSpPr txBox="1">
            <a:spLocks noGrp="1"/>
          </p:cNvSpPr>
          <p:nvPr>
            <p:ph type="title"/>
          </p:nvPr>
        </p:nvSpPr>
        <p:spPr>
          <a:xfrm>
            <a:off x="1990375" y="569675"/>
            <a:ext cx="5163000" cy="141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Transition</a:t>
            </a:r>
            <a:endParaRPr sz="3200" dirty="0"/>
          </a:p>
        </p:txBody>
      </p:sp>
      <p:sp>
        <p:nvSpPr>
          <p:cNvPr id="839" name="Google Shape;839;p51"/>
          <p:cNvSpPr txBox="1">
            <a:spLocks noGrp="1"/>
          </p:cNvSpPr>
          <p:nvPr>
            <p:ph type="subTitle" idx="1"/>
          </p:nvPr>
        </p:nvSpPr>
        <p:spPr>
          <a:xfrm>
            <a:off x="1990375" y="2571750"/>
            <a:ext cx="5163600" cy="1279535"/>
          </a:xfrm>
          <a:prstGeom prst="rect">
            <a:avLst/>
          </a:prstGeom>
        </p:spPr>
        <p:txBody>
          <a:bodyPr spcFirstLastPara="1" wrap="square" lIns="91425" tIns="91425" rIns="91425" bIns="91425" anchor="t" anchorCtr="0">
            <a:noAutofit/>
          </a:bodyPr>
          <a:lstStyle/>
          <a:p>
            <a:pPr marL="0" indent="0">
              <a:spcAft>
                <a:spcPts val="1600"/>
              </a:spcAft>
            </a:pPr>
            <a:r>
              <a:rPr lang="en-US" dirty="0"/>
              <a:t>It is an activity that focuses more on managing the nature of goods rather than the quantity and location of goods.</a:t>
            </a:r>
            <a:endParaRPr dirty="0"/>
          </a:p>
        </p:txBody>
      </p:sp>
      <p:cxnSp>
        <p:nvCxnSpPr>
          <p:cNvPr id="840" name="Google Shape;840;p51"/>
          <p:cNvCxnSpPr/>
          <p:nvPr/>
        </p:nvCxnSpPr>
        <p:spPr>
          <a:xfrm>
            <a:off x="-658200" y="2009829"/>
            <a:ext cx="7664100" cy="0"/>
          </a:xfrm>
          <a:prstGeom prst="straightConnector1">
            <a:avLst/>
          </a:prstGeom>
          <a:noFill/>
          <a:ln w="19050" cap="flat" cmpd="sng">
            <a:solidFill>
              <a:schemeClr val="dk1"/>
            </a:solidFill>
            <a:prstDash val="solid"/>
            <a:round/>
            <a:headEnd type="none" w="med" len="med"/>
            <a:tailEnd type="none" w="med" len="med"/>
          </a:ln>
        </p:spPr>
      </p:cxnSp>
      <p:pic>
        <p:nvPicPr>
          <p:cNvPr id="841" name="Google Shape;841;p51"/>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842" name="Google Shape;842;p51"/>
          <p:cNvPicPr preferRelativeResize="0"/>
          <p:nvPr/>
        </p:nvPicPr>
        <p:blipFill>
          <a:blip r:embed="rId4">
            <a:alphaModFix/>
          </a:blip>
          <a:stretch>
            <a:fillRect/>
          </a:stretch>
        </p:blipFill>
        <p:spPr>
          <a:xfrm rot="10800000">
            <a:off x="7586223" y="143084"/>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3520051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1"/>
          <p:cNvSpPr txBox="1">
            <a:spLocks noGrp="1"/>
          </p:cNvSpPr>
          <p:nvPr>
            <p:ph type="title"/>
          </p:nvPr>
        </p:nvSpPr>
        <p:spPr>
          <a:xfrm>
            <a:off x="1990375" y="569675"/>
            <a:ext cx="5163000" cy="141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Warehouse Transfer</a:t>
            </a:r>
            <a:endParaRPr sz="3200" dirty="0"/>
          </a:p>
        </p:txBody>
      </p:sp>
      <p:sp>
        <p:nvSpPr>
          <p:cNvPr id="839" name="Google Shape;839;p51"/>
          <p:cNvSpPr txBox="1">
            <a:spLocks noGrp="1"/>
          </p:cNvSpPr>
          <p:nvPr>
            <p:ph type="subTitle" idx="1"/>
          </p:nvPr>
        </p:nvSpPr>
        <p:spPr>
          <a:xfrm>
            <a:off x="1989775" y="2571750"/>
            <a:ext cx="5163600" cy="1279535"/>
          </a:xfrm>
          <a:prstGeom prst="rect">
            <a:avLst/>
          </a:prstGeom>
        </p:spPr>
        <p:txBody>
          <a:bodyPr spcFirstLastPara="1" wrap="square" lIns="91425" tIns="91425" rIns="91425" bIns="91425" anchor="t" anchorCtr="0">
            <a:noAutofit/>
          </a:bodyPr>
          <a:lstStyle/>
          <a:p>
            <a:pPr marL="0" indent="0">
              <a:spcAft>
                <a:spcPts val="1600"/>
              </a:spcAft>
            </a:pPr>
            <a:r>
              <a:rPr lang="en-US" dirty="0"/>
              <a:t>It refers to the physical movement of goods within the same warehouse or between different warehouses. </a:t>
            </a:r>
            <a:endParaRPr dirty="0"/>
          </a:p>
        </p:txBody>
      </p:sp>
      <p:cxnSp>
        <p:nvCxnSpPr>
          <p:cNvPr id="840" name="Google Shape;840;p51"/>
          <p:cNvCxnSpPr/>
          <p:nvPr/>
        </p:nvCxnSpPr>
        <p:spPr>
          <a:xfrm>
            <a:off x="-658200" y="2009829"/>
            <a:ext cx="7664100" cy="0"/>
          </a:xfrm>
          <a:prstGeom prst="straightConnector1">
            <a:avLst/>
          </a:prstGeom>
          <a:noFill/>
          <a:ln w="19050" cap="flat" cmpd="sng">
            <a:solidFill>
              <a:schemeClr val="dk1"/>
            </a:solidFill>
            <a:prstDash val="solid"/>
            <a:round/>
            <a:headEnd type="none" w="med" len="med"/>
            <a:tailEnd type="none" w="med" len="med"/>
          </a:ln>
        </p:spPr>
      </p:cxnSp>
      <p:pic>
        <p:nvPicPr>
          <p:cNvPr id="841" name="Google Shape;841;p51"/>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842" name="Google Shape;842;p51"/>
          <p:cNvPicPr preferRelativeResize="0"/>
          <p:nvPr/>
        </p:nvPicPr>
        <p:blipFill>
          <a:blip r:embed="rId4">
            <a:alphaModFix/>
          </a:blip>
          <a:stretch>
            <a:fillRect/>
          </a:stretch>
        </p:blipFill>
        <p:spPr>
          <a:xfrm rot="10800000">
            <a:off x="7586223" y="143084"/>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252099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1"/>
          <p:cNvSpPr txBox="1">
            <a:spLocks noGrp="1"/>
          </p:cNvSpPr>
          <p:nvPr>
            <p:ph type="title"/>
          </p:nvPr>
        </p:nvSpPr>
        <p:spPr>
          <a:xfrm>
            <a:off x="496196" y="598929"/>
            <a:ext cx="5163000" cy="1410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200" dirty="0"/>
              <a:t>1-Step Stock Transfer</a:t>
            </a:r>
            <a:endParaRPr sz="3200" dirty="0"/>
          </a:p>
        </p:txBody>
      </p:sp>
      <p:sp>
        <p:nvSpPr>
          <p:cNvPr id="839" name="Google Shape;839;p51"/>
          <p:cNvSpPr txBox="1">
            <a:spLocks noGrp="1"/>
          </p:cNvSpPr>
          <p:nvPr>
            <p:ph type="subTitle" idx="1"/>
          </p:nvPr>
        </p:nvSpPr>
        <p:spPr>
          <a:xfrm>
            <a:off x="1990200" y="2571750"/>
            <a:ext cx="5163600" cy="1279535"/>
          </a:xfrm>
          <a:prstGeom prst="rect">
            <a:avLst/>
          </a:prstGeom>
        </p:spPr>
        <p:txBody>
          <a:bodyPr spcFirstLastPara="1" wrap="square" lIns="91425" tIns="91425" rIns="91425" bIns="91425" anchor="t" anchorCtr="0">
            <a:noAutofit/>
          </a:bodyPr>
          <a:lstStyle/>
          <a:p>
            <a:pPr marL="0" indent="0">
              <a:spcAft>
                <a:spcPts val="1600"/>
              </a:spcAft>
            </a:pPr>
            <a:r>
              <a:rPr lang="en-US" dirty="0"/>
              <a:t>It is performed using a single document (Internal Stock Move). The system is updated only once to indicate both the goods' removal and arrival.</a:t>
            </a:r>
          </a:p>
          <a:p>
            <a:pPr marL="0" indent="0">
              <a:spcAft>
                <a:spcPts val="1600"/>
              </a:spcAft>
            </a:pPr>
            <a:endParaRPr dirty="0"/>
          </a:p>
        </p:txBody>
      </p:sp>
      <p:cxnSp>
        <p:nvCxnSpPr>
          <p:cNvPr id="840" name="Google Shape;840;p51"/>
          <p:cNvCxnSpPr/>
          <p:nvPr/>
        </p:nvCxnSpPr>
        <p:spPr>
          <a:xfrm>
            <a:off x="-2479380" y="2009829"/>
            <a:ext cx="7664100" cy="0"/>
          </a:xfrm>
          <a:prstGeom prst="straightConnector1">
            <a:avLst/>
          </a:prstGeom>
          <a:noFill/>
          <a:ln w="19050" cap="flat" cmpd="sng">
            <a:solidFill>
              <a:schemeClr val="dk1"/>
            </a:solidFill>
            <a:prstDash val="solid"/>
            <a:round/>
            <a:headEnd type="none" w="med" len="med"/>
            <a:tailEnd type="none" w="med" len="med"/>
          </a:ln>
        </p:spPr>
      </p:cxnSp>
      <p:pic>
        <p:nvPicPr>
          <p:cNvPr id="841" name="Google Shape;841;p51"/>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842" name="Google Shape;842;p51"/>
          <p:cNvPicPr preferRelativeResize="0"/>
          <p:nvPr/>
        </p:nvPicPr>
        <p:blipFill>
          <a:blip r:embed="rId4">
            <a:alphaModFix/>
          </a:blip>
          <a:stretch>
            <a:fillRect/>
          </a:stretch>
        </p:blipFill>
        <p:spPr>
          <a:xfrm rot="10800000">
            <a:off x="7586223" y="143084"/>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116552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1"/>
          <p:cNvSpPr txBox="1">
            <a:spLocks noGrp="1"/>
          </p:cNvSpPr>
          <p:nvPr>
            <p:ph type="title"/>
          </p:nvPr>
        </p:nvSpPr>
        <p:spPr>
          <a:xfrm>
            <a:off x="496196" y="598929"/>
            <a:ext cx="5163000" cy="1410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200" dirty="0"/>
              <a:t>2-Step Stock Transfer</a:t>
            </a:r>
            <a:endParaRPr sz="3200" dirty="0"/>
          </a:p>
        </p:txBody>
      </p:sp>
      <p:sp>
        <p:nvSpPr>
          <p:cNvPr id="839" name="Google Shape;839;p51"/>
          <p:cNvSpPr txBox="1">
            <a:spLocks noGrp="1"/>
          </p:cNvSpPr>
          <p:nvPr>
            <p:ph type="subTitle" idx="1"/>
          </p:nvPr>
        </p:nvSpPr>
        <p:spPr>
          <a:xfrm>
            <a:off x="1990200" y="2571750"/>
            <a:ext cx="5163600" cy="1279535"/>
          </a:xfrm>
          <a:prstGeom prst="rect">
            <a:avLst/>
          </a:prstGeom>
        </p:spPr>
        <p:txBody>
          <a:bodyPr spcFirstLastPara="1" wrap="square" lIns="91425" tIns="91425" rIns="91425" bIns="91425" anchor="t" anchorCtr="0">
            <a:noAutofit/>
          </a:bodyPr>
          <a:lstStyle/>
          <a:p>
            <a:pPr marL="0" indent="0">
              <a:spcAft>
                <a:spcPts val="1600"/>
              </a:spcAft>
            </a:pPr>
            <a:r>
              <a:rPr lang="en-US" dirty="0"/>
              <a:t>It involves using two documents (two Internal Stock Moves) and updating the system accordingly.</a:t>
            </a:r>
            <a:endParaRPr dirty="0"/>
          </a:p>
        </p:txBody>
      </p:sp>
      <p:cxnSp>
        <p:nvCxnSpPr>
          <p:cNvPr id="840" name="Google Shape;840;p51"/>
          <p:cNvCxnSpPr/>
          <p:nvPr/>
        </p:nvCxnSpPr>
        <p:spPr>
          <a:xfrm>
            <a:off x="-2479380" y="2009829"/>
            <a:ext cx="7664100" cy="0"/>
          </a:xfrm>
          <a:prstGeom prst="straightConnector1">
            <a:avLst/>
          </a:prstGeom>
          <a:noFill/>
          <a:ln w="19050" cap="flat" cmpd="sng">
            <a:solidFill>
              <a:schemeClr val="dk1"/>
            </a:solidFill>
            <a:prstDash val="solid"/>
            <a:round/>
            <a:headEnd type="none" w="med" len="med"/>
            <a:tailEnd type="none" w="med" len="med"/>
          </a:ln>
        </p:spPr>
      </p:cxnSp>
      <p:pic>
        <p:nvPicPr>
          <p:cNvPr id="841" name="Google Shape;841;p51"/>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842" name="Google Shape;842;p51"/>
          <p:cNvPicPr preferRelativeResize="0"/>
          <p:nvPr/>
        </p:nvPicPr>
        <p:blipFill>
          <a:blip r:embed="rId4">
            <a:alphaModFix/>
          </a:blip>
          <a:stretch>
            <a:fillRect/>
          </a:stretch>
        </p:blipFill>
        <p:spPr>
          <a:xfrm rot="10800000">
            <a:off x="7586223" y="143084"/>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348783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38" name="Hộp Văn bản 37">
            <a:extLst>
              <a:ext uri="{FF2B5EF4-FFF2-40B4-BE49-F238E27FC236}">
                <a16:creationId xmlns:a16="http://schemas.microsoft.com/office/drawing/2014/main" id="{2BE93F37-0DC5-8434-9170-87A34886A9A3}"/>
              </a:ext>
            </a:extLst>
          </p:cNvPr>
          <p:cNvSpPr txBox="1"/>
          <p:nvPr/>
        </p:nvSpPr>
        <p:spPr>
          <a:xfrm>
            <a:off x="1213485" y="4316898"/>
            <a:ext cx="6717030" cy="623248"/>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5.3 – </a:t>
            </a:r>
            <a:r>
              <a:rPr lang="en-US" sz="1200" i="1" dirty="0">
                <a:solidFill>
                  <a:srgbClr val="7030A0"/>
                </a:solidFill>
                <a:latin typeface="Nunito"/>
              </a:rPr>
              <a:t>One-step, two-step stock transfer</a:t>
            </a:r>
          </a:p>
          <a:p>
            <a:pPr marL="0" marR="0" algn="ctr">
              <a:lnSpc>
                <a:spcPct val="150000"/>
              </a:lnSpc>
              <a:spcBef>
                <a:spcPts val="0"/>
              </a:spcBef>
              <a:spcAft>
                <a:spcPts val="0"/>
              </a:spcAft>
            </a:pPr>
            <a:endParaRPr lang="en-US" sz="1200" i="1" dirty="0">
              <a:solidFill>
                <a:srgbClr val="7030A0"/>
              </a:solidFill>
              <a:latin typeface="Nunito"/>
              <a:sym typeface="Nunito"/>
            </a:endParaRPr>
          </a:p>
        </p:txBody>
      </p:sp>
      <p:sp>
        <p:nvSpPr>
          <p:cNvPr id="2" name="Google Shape;839;p51">
            <a:extLst>
              <a:ext uri="{FF2B5EF4-FFF2-40B4-BE49-F238E27FC236}">
                <a16:creationId xmlns:a16="http://schemas.microsoft.com/office/drawing/2014/main" id="{2F2382B8-4954-BC43-2E54-89C0B7D406F1}"/>
              </a:ext>
            </a:extLst>
          </p:cNvPr>
          <p:cNvSpPr txBox="1">
            <a:spLocks noGrp="1"/>
          </p:cNvSpPr>
          <p:nvPr>
            <p:ph type="subTitle" idx="1"/>
          </p:nvPr>
        </p:nvSpPr>
        <p:spPr>
          <a:xfrm>
            <a:off x="0" y="4632647"/>
            <a:ext cx="7063740" cy="307499"/>
          </a:xfrm>
          <a:prstGeom prst="rect">
            <a:avLst/>
          </a:prstGeom>
        </p:spPr>
        <p:txBody>
          <a:bodyPr spcFirstLastPara="1" wrap="square" lIns="91425" tIns="91425" rIns="91425" bIns="91425" anchor="t" anchorCtr="0">
            <a:noAutofit/>
          </a:bodyPr>
          <a:lstStyle/>
          <a:p>
            <a:pPr marL="0" indent="0" algn="just">
              <a:spcAft>
                <a:spcPts val="1600"/>
              </a:spcAft>
            </a:pPr>
            <a:r>
              <a:rPr lang="en-US" sz="1200" dirty="0">
                <a:latin typeface="Nunito" pitchFamily="2" charset="0"/>
              </a:rPr>
              <a:t>1   </a:t>
            </a:r>
            <a:r>
              <a:rPr lang="en-US" sz="1200" b="0" i="0" dirty="0">
                <a:solidFill>
                  <a:srgbClr val="374151"/>
                </a:solidFill>
                <a:effectLst/>
                <a:latin typeface="Nunito" pitchFamily="2" charset="0"/>
              </a:rPr>
              <a:t>Retrieve goods from warehouse and transfer to an intermediate warehouse – </a:t>
            </a:r>
            <a:r>
              <a:rPr lang="en-US" sz="1200" dirty="0">
                <a:solidFill>
                  <a:srgbClr val="374151"/>
                </a:solidFill>
                <a:latin typeface="Nunito" pitchFamily="2" charset="0"/>
              </a:rPr>
              <a:t>Goods issue</a:t>
            </a:r>
            <a:endParaRPr sz="1200" dirty="0">
              <a:latin typeface="Nunito" pitchFamily="2" charset="0"/>
            </a:endParaRPr>
          </a:p>
        </p:txBody>
      </p:sp>
      <p:sp>
        <p:nvSpPr>
          <p:cNvPr id="4" name="Google Shape;839;p51">
            <a:extLst>
              <a:ext uri="{FF2B5EF4-FFF2-40B4-BE49-F238E27FC236}">
                <a16:creationId xmlns:a16="http://schemas.microsoft.com/office/drawing/2014/main" id="{C1755E85-5714-9189-75B3-37D16857C242}"/>
              </a:ext>
            </a:extLst>
          </p:cNvPr>
          <p:cNvSpPr txBox="1">
            <a:spLocks/>
          </p:cNvSpPr>
          <p:nvPr/>
        </p:nvSpPr>
        <p:spPr>
          <a:xfrm>
            <a:off x="-1" y="4836001"/>
            <a:ext cx="6183743" cy="307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1pPr>
            <a:lvl2pPr marL="914400" marR="0" lvl="1"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9pPr>
          </a:lstStyle>
          <a:p>
            <a:pPr marL="0" indent="0" algn="just">
              <a:spcAft>
                <a:spcPts val="1600"/>
              </a:spcAft>
            </a:pPr>
            <a:r>
              <a:rPr lang="en-US" sz="1200" dirty="0"/>
              <a:t>2   Place goods into storage warehouse – Goods receipt</a:t>
            </a:r>
          </a:p>
        </p:txBody>
      </p:sp>
      <p:sp>
        <p:nvSpPr>
          <p:cNvPr id="5" name="Hình Bầu dục 4">
            <a:extLst>
              <a:ext uri="{FF2B5EF4-FFF2-40B4-BE49-F238E27FC236}">
                <a16:creationId xmlns:a16="http://schemas.microsoft.com/office/drawing/2014/main" id="{51E9A8AC-A82C-C1BF-9DD3-EE126132529D}"/>
              </a:ext>
            </a:extLst>
          </p:cNvPr>
          <p:cNvSpPr/>
          <p:nvPr/>
        </p:nvSpPr>
        <p:spPr>
          <a:xfrm>
            <a:off x="40640" y="4699001"/>
            <a:ext cx="197899" cy="2032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Hình Bầu dục 5">
            <a:extLst>
              <a:ext uri="{FF2B5EF4-FFF2-40B4-BE49-F238E27FC236}">
                <a16:creationId xmlns:a16="http://schemas.microsoft.com/office/drawing/2014/main" id="{F668CFA2-CD35-2ED2-007B-1FFEE883811E}"/>
              </a:ext>
            </a:extLst>
          </p:cNvPr>
          <p:cNvSpPr/>
          <p:nvPr/>
        </p:nvSpPr>
        <p:spPr>
          <a:xfrm>
            <a:off x="40639" y="4935067"/>
            <a:ext cx="197899" cy="2032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8" name="Hình ảnh 7" descr="Ảnh có chứa văn bản, biểu đồ, ảnh chụp màn hình, hàng&#10;&#10;Mô tả được tạo tự động">
            <a:extLst>
              <a:ext uri="{FF2B5EF4-FFF2-40B4-BE49-F238E27FC236}">
                <a16:creationId xmlns:a16="http://schemas.microsoft.com/office/drawing/2014/main" id="{693FE413-E2DE-D17E-A921-E19462028D91}"/>
              </a:ext>
            </a:extLst>
          </p:cNvPr>
          <p:cNvPicPr>
            <a:picLocks noChangeAspect="1"/>
          </p:cNvPicPr>
          <p:nvPr/>
        </p:nvPicPr>
        <p:blipFill>
          <a:blip r:embed="rId3"/>
          <a:stretch>
            <a:fillRect/>
          </a:stretch>
        </p:blipFill>
        <p:spPr>
          <a:xfrm>
            <a:off x="1091440" y="0"/>
            <a:ext cx="6961119" cy="4184604"/>
          </a:xfrm>
          <a:prstGeom prst="rect">
            <a:avLst/>
          </a:prstGeom>
        </p:spPr>
      </p:pic>
    </p:spTree>
    <p:extLst>
      <p:ext uri="{BB962C8B-B14F-4D97-AF65-F5344CB8AC3E}">
        <p14:creationId xmlns:p14="http://schemas.microsoft.com/office/powerpoint/2010/main" val="10447971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61;p71">
            <a:extLst>
              <a:ext uri="{FF2B5EF4-FFF2-40B4-BE49-F238E27FC236}">
                <a16:creationId xmlns:a16="http://schemas.microsoft.com/office/drawing/2014/main" id="{695DC5E6-E60C-914F-9C29-25DE0E452B8E}"/>
              </a:ext>
            </a:extLst>
          </p:cNvPr>
          <p:cNvSpPr txBox="1">
            <a:spLocks/>
          </p:cNvSpPr>
          <p:nvPr/>
        </p:nvSpPr>
        <p:spPr>
          <a:xfrm>
            <a:off x="720000" y="429123"/>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latin typeface="Nunito" pitchFamily="2" charset="0"/>
              </a:rPr>
              <a:t>Members</a:t>
            </a:r>
          </a:p>
        </p:txBody>
      </p:sp>
      <p:pic>
        <p:nvPicPr>
          <p:cNvPr id="3" name="Picture 2">
            <a:extLst>
              <a:ext uri="{FF2B5EF4-FFF2-40B4-BE49-F238E27FC236}">
                <a16:creationId xmlns:a16="http://schemas.microsoft.com/office/drawing/2014/main" id="{267C2EC4-3713-3E20-E053-D1223300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926" y="1895022"/>
            <a:ext cx="1345080" cy="134508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831415D-1EBB-FB3C-6E7A-0975317BE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916" y="1899666"/>
            <a:ext cx="1344168" cy="13441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DF59F6A-E1F0-7B34-2C00-AD93C3D42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906" y="1895022"/>
            <a:ext cx="1344168" cy="13441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Google Shape;256;p34">
            <a:extLst>
              <a:ext uri="{FF2B5EF4-FFF2-40B4-BE49-F238E27FC236}">
                <a16:creationId xmlns:a16="http://schemas.microsoft.com/office/drawing/2014/main" id="{24978BA3-F865-FCF9-3B3C-B360D8BF4D93}"/>
              </a:ext>
            </a:extLst>
          </p:cNvPr>
          <p:cNvSpPr txBox="1">
            <a:spLocks/>
          </p:cNvSpPr>
          <p:nvPr/>
        </p:nvSpPr>
        <p:spPr>
          <a:xfrm>
            <a:off x="1279478" y="3575758"/>
            <a:ext cx="1049976" cy="391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Nunito" pitchFamily="2" charset="0"/>
              </a:rPr>
              <a:t>20521221</a:t>
            </a:r>
          </a:p>
        </p:txBody>
      </p:sp>
      <p:sp>
        <p:nvSpPr>
          <p:cNvPr id="8" name="Google Shape;264;p34">
            <a:extLst>
              <a:ext uri="{FF2B5EF4-FFF2-40B4-BE49-F238E27FC236}">
                <a16:creationId xmlns:a16="http://schemas.microsoft.com/office/drawing/2014/main" id="{9B764A4C-874B-3E88-CB38-14D4FC4B79D2}"/>
              </a:ext>
            </a:extLst>
          </p:cNvPr>
          <p:cNvSpPr txBox="1">
            <a:spLocks/>
          </p:cNvSpPr>
          <p:nvPr/>
        </p:nvSpPr>
        <p:spPr>
          <a:xfrm>
            <a:off x="186191" y="2825940"/>
            <a:ext cx="3236550" cy="826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Nunito" pitchFamily="2" charset="0"/>
              </a:rPr>
              <a:t>Phạm Thị Thùy Dương</a:t>
            </a:r>
          </a:p>
        </p:txBody>
      </p:sp>
      <p:sp>
        <p:nvSpPr>
          <p:cNvPr id="9" name="Google Shape;264;p34">
            <a:extLst>
              <a:ext uri="{FF2B5EF4-FFF2-40B4-BE49-F238E27FC236}">
                <a16:creationId xmlns:a16="http://schemas.microsoft.com/office/drawing/2014/main" id="{E5222EE3-BF4B-9104-922F-0B6DB950A9DA}"/>
              </a:ext>
            </a:extLst>
          </p:cNvPr>
          <p:cNvSpPr txBox="1">
            <a:spLocks/>
          </p:cNvSpPr>
          <p:nvPr/>
        </p:nvSpPr>
        <p:spPr>
          <a:xfrm>
            <a:off x="2953725" y="2825940"/>
            <a:ext cx="3236550" cy="826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Nunito" pitchFamily="2" charset="0"/>
              </a:rPr>
              <a:t>Bùi Thu Hà</a:t>
            </a:r>
          </a:p>
        </p:txBody>
      </p:sp>
      <p:sp>
        <p:nvSpPr>
          <p:cNvPr id="10" name="Google Shape;264;p34">
            <a:extLst>
              <a:ext uri="{FF2B5EF4-FFF2-40B4-BE49-F238E27FC236}">
                <a16:creationId xmlns:a16="http://schemas.microsoft.com/office/drawing/2014/main" id="{6821001D-F1D6-4AA1-3E79-477D20B5FD39}"/>
              </a:ext>
            </a:extLst>
          </p:cNvPr>
          <p:cNvSpPr txBox="1">
            <a:spLocks/>
          </p:cNvSpPr>
          <p:nvPr/>
        </p:nvSpPr>
        <p:spPr>
          <a:xfrm>
            <a:off x="5721259" y="2825940"/>
            <a:ext cx="3236550" cy="826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Nunito" pitchFamily="2" charset="0"/>
              </a:rPr>
              <a:t>Nguyễn Thị Ngọc Thảo</a:t>
            </a:r>
          </a:p>
        </p:txBody>
      </p:sp>
      <p:sp>
        <p:nvSpPr>
          <p:cNvPr id="12" name="Google Shape;256;p34">
            <a:extLst>
              <a:ext uri="{FF2B5EF4-FFF2-40B4-BE49-F238E27FC236}">
                <a16:creationId xmlns:a16="http://schemas.microsoft.com/office/drawing/2014/main" id="{8D6BA294-016D-7CB3-0C2F-345E7013F591}"/>
              </a:ext>
            </a:extLst>
          </p:cNvPr>
          <p:cNvSpPr txBox="1">
            <a:spLocks/>
          </p:cNvSpPr>
          <p:nvPr/>
        </p:nvSpPr>
        <p:spPr>
          <a:xfrm>
            <a:off x="4047012" y="3575757"/>
            <a:ext cx="1049976" cy="391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Nunito" pitchFamily="2" charset="0"/>
              </a:rPr>
              <a:t>20521266</a:t>
            </a:r>
          </a:p>
        </p:txBody>
      </p:sp>
      <p:sp>
        <p:nvSpPr>
          <p:cNvPr id="13" name="Google Shape;256;p34">
            <a:extLst>
              <a:ext uri="{FF2B5EF4-FFF2-40B4-BE49-F238E27FC236}">
                <a16:creationId xmlns:a16="http://schemas.microsoft.com/office/drawing/2014/main" id="{638EDF85-929E-607E-E6F0-A2A4B1806318}"/>
              </a:ext>
            </a:extLst>
          </p:cNvPr>
          <p:cNvSpPr txBox="1">
            <a:spLocks/>
          </p:cNvSpPr>
          <p:nvPr/>
        </p:nvSpPr>
        <p:spPr>
          <a:xfrm>
            <a:off x="6814546" y="3574380"/>
            <a:ext cx="1049976" cy="3911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Nunito" pitchFamily="2" charset="0"/>
              </a:rPr>
              <a:t>20521935</a:t>
            </a:r>
          </a:p>
        </p:txBody>
      </p:sp>
    </p:spTree>
    <p:extLst>
      <p:ext uri="{BB962C8B-B14F-4D97-AF65-F5344CB8AC3E}">
        <p14:creationId xmlns:p14="http://schemas.microsoft.com/office/powerpoint/2010/main" val="23952359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1"/>
          <p:cNvSpPr txBox="1">
            <a:spLocks noGrp="1"/>
          </p:cNvSpPr>
          <p:nvPr>
            <p:ph type="title"/>
          </p:nvPr>
        </p:nvSpPr>
        <p:spPr>
          <a:xfrm>
            <a:off x="465716" y="598929"/>
            <a:ext cx="5163000" cy="1410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dirty="0"/>
              <a:t>Inter-company Stock Transfer</a:t>
            </a:r>
            <a:endParaRPr sz="2400" dirty="0"/>
          </a:p>
        </p:txBody>
      </p:sp>
      <p:sp>
        <p:nvSpPr>
          <p:cNvPr id="839" name="Google Shape;839;p51"/>
          <p:cNvSpPr txBox="1">
            <a:spLocks noGrp="1"/>
          </p:cNvSpPr>
          <p:nvPr>
            <p:ph type="subTitle" idx="1"/>
          </p:nvPr>
        </p:nvSpPr>
        <p:spPr>
          <a:xfrm>
            <a:off x="1990800" y="2571747"/>
            <a:ext cx="5163600" cy="1520189"/>
          </a:xfrm>
          <a:prstGeom prst="rect">
            <a:avLst/>
          </a:prstGeom>
        </p:spPr>
        <p:txBody>
          <a:bodyPr spcFirstLastPara="1" wrap="square" lIns="91425" tIns="91425" rIns="91425" bIns="91425" anchor="t" anchorCtr="0">
            <a:noAutofit/>
          </a:bodyPr>
          <a:lstStyle/>
          <a:p>
            <a:pPr marL="0" indent="0">
              <a:spcAft>
                <a:spcPts val="1600"/>
              </a:spcAft>
            </a:pPr>
            <a:r>
              <a:rPr lang="en-US" dirty="0"/>
              <a:t>Applies to a corporate model where there is a need to coordinate the movement of goods between two companies within the same corporation. This form is similar to regular buying and selling.</a:t>
            </a:r>
          </a:p>
          <a:p>
            <a:pPr marL="0" indent="0">
              <a:spcAft>
                <a:spcPts val="1600"/>
              </a:spcAft>
            </a:pPr>
            <a:endParaRPr dirty="0"/>
          </a:p>
        </p:txBody>
      </p:sp>
      <p:cxnSp>
        <p:nvCxnSpPr>
          <p:cNvPr id="840" name="Google Shape;840;p51"/>
          <p:cNvCxnSpPr/>
          <p:nvPr/>
        </p:nvCxnSpPr>
        <p:spPr>
          <a:xfrm>
            <a:off x="-2479380" y="2009829"/>
            <a:ext cx="7664100" cy="0"/>
          </a:xfrm>
          <a:prstGeom prst="straightConnector1">
            <a:avLst/>
          </a:prstGeom>
          <a:noFill/>
          <a:ln w="19050" cap="flat" cmpd="sng">
            <a:solidFill>
              <a:schemeClr val="dk1"/>
            </a:solidFill>
            <a:prstDash val="solid"/>
            <a:round/>
            <a:headEnd type="none" w="med" len="med"/>
            <a:tailEnd type="none" w="med" len="med"/>
          </a:ln>
        </p:spPr>
      </p:cxnSp>
      <p:pic>
        <p:nvPicPr>
          <p:cNvPr id="841" name="Google Shape;841;p51"/>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842" name="Google Shape;842;p51"/>
          <p:cNvPicPr preferRelativeResize="0"/>
          <p:nvPr/>
        </p:nvPicPr>
        <p:blipFill>
          <a:blip r:embed="rId4">
            <a:alphaModFix/>
          </a:blip>
          <a:stretch>
            <a:fillRect/>
          </a:stretch>
        </p:blipFill>
        <p:spPr>
          <a:xfrm rot="10800000">
            <a:off x="7586223" y="143084"/>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1246207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1"/>
          <p:cNvSpPr txBox="1">
            <a:spLocks noGrp="1"/>
          </p:cNvSpPr>
          <p:nvPr>
            <p:ph type="title"/>
          </p:nvPr>
        </p:nvSpPr>
        <p:spPr>
          <a:xfrm>
            <a:off x="1990375" y="569675"/>
            <a:ext cx="5163000" cy="141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Drop Shipping</a:t>
            </a:r>
            <a:endParaRPr sz="3200" dirty="0"/>
          </a:p>
        </p:txBody>
      </p:sp>
      <p:sp>
        <p:nvSpPr>
          <p:cNvPr id="839" name="Google Shape;839;p51"/>
          <p:cNvSpPr txBox="1">
            <a:spLocks noGrp="1"/>
          </p:cNvSpPr>
          <p:nvPr>
            <p:ph type="subTitle" idx="1"/>
          </p:nvPr>
        </p:nvSpPr>
        <p:spPr>
          <a:xfrm>
            <a:off x="1989775" y="2571750"/>
            <a:ext cx="5163600" cy="1279535"/>
          </a:xfrm>
          <a:prstGeom prst="rect">
            <a:avLst/>
          </a:prstGeom>
        </p:spPr>
        <p:txBody>
          <a:bodyPr spcFirstLastPara="1" wrap="square" lIns="91425" tIns="91425" rIns="91425" bIns="91425" anchor="t" anchorCtr="0">
            <a:noAutofit/>
          </a:bodyPr>
          <a:lstStyle/>
          <a:p>
            <a:pPr marL="0" indent="0">
              <a:spcAft>
                <a:spcPts val="1600"/>
              </a:spcAft>
            </a:pPr>
            <a:r>
              <a:rPr lang="en-US" dirty="0"/>
              <a:t>It refers to the physical movement of goods within the same warehouse or between different warehouses. </a:t>
            </a:r>
            <a:endParaRPr dirty="0"/>
          </a:p>
        </p:txBody>
      </p:sp>
      <p:cxnSp>
        <p:nvCxnSpPr>
          <p:cNvPr id="840" name="Google Shape;840;p51"/>
          <p:cNvCxnSpPr/>
          <p:nvPr/>
        </p:nvCxnSpPr>
        <p:spPr>
          <a:xfrm>
            <a:off x="-658200" y="2009829"/>
            <a:ext cx="7664100" cy="0"/>
          </a:xfrm>
          <a:prstGeom prst="straightConnector1">
            <a:avLst/>
          </a:prstGeom>
          <a:noFill/>
          <a:ln w="19050" cap="flat" cmpd="sng">
            <a:solidFill>
              <a:schemeClr val="dk1"/>
            </a:solidFill>
            <a:prstDash val="solid"/>
            <a:round/>
            <a:headEnd type="none" w="med" len="med"/>
            <a:tailEnd type="none" w="med" len="med"/>
          </a:ln>
        </p:spPr>
      </p:cxnSp>
      <p:pic>
        <p:nvPicPr>
          <p:cNvPr id="841" name="Google Shape;841;p51"/>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842" name="Google Shape;842;p51"/>
          <p:cNvPicPr preferRelativeResize="0"/>
          <p:nvPr/>
        </p:nvPicPr>
        <p:blipFill>
          <a:blip r:embed="rId4">
            <a:alphaModFix/>
          </a:blip>
          <a:stretch>
            <a:fillRect/>
          </a:stretch>
        </p:blipFill>
        <p:spPr>
          <a:xfrm rot="10800000">
            <a:off x="7586223" y="143084"/>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2736156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descr="Ảnh có chứa văn bản, biểu đồ, Kế hoạch, Bản vẽ kỹ thuật&#10;&#10;Mô tả được tạo tự động">
            <a:extLst>
              <a:ext uri="{FF2B5EF4-FFF2-40B4-BE49-F238E27FC236}">
                <a16:creationId xmlns:a16="http://schemas.microsoft.com/office/drawing/2014/main" id="{56D5F4F0-2A25-E528-F710-83CC841C7FAF}"/>
              </a:ext>
            </a:extLst>
          </p:cNvPr>
          <p:cNvPicPr>
            <a:picLocks noChangeAspect="1"/>
          </p:cNvPicPr>
          <p:nvPr/>
        </p:nvPicPr>
        <p:blipFill>
          <a:blip r:embed="rId3"/>
          <a:stretch>
            <a:fillRect/>
          </a:stretch>
        </p:blipFill>
        <p:spPr>
          <a:xfrm>
            <a:off x="1253964" y="148758"/>
            <a:ext cx="6636069" cy="4160520"/>
          </a:xfrm>
          <a:prstGeom prst="rect">
            <a:avLst/>
          </a:prstGeom>
        </p:spPr>
      </p:pic>
      <p:sp>
        <p:nvSpPr>
          <p:cNvPr id="4" name="Hộp Văn bản 3">
            <a:extLst>
              <a:ext uri="{FF2B5EF4-FFF2-40B4-BE49-F238E27FC236}">
                <a16:creationId xmlns:a16="http://schemas.microsoft.com/office/drawing/2014/main" id="{D665A574-97FE-9EFF-E777-96A9B859C301}"/>
              </a:ext>
            </a:extLst>
          </p:cNvPr>
          <p:cNvSpPr txBox="1"/>
          <p:nvPr/>
        </p:nvSpPr>
        <p:spPr>
          <a:xfrm>
            <a:off x="1213483" y="4408338"/>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5.4 – </a:t>
            </a:r>
            <a:r>
              <a:rPr lang="en-US" sz="1200" i="1" dirty="0">
                <a:solidFill>
                  <a:srgbClr val="7030A0"/>
                </a:solidFill>
                <a:latin typeface="Nunito"/>
              </a:rPr>
              <a:t>Drop Shipping Sales and Outbound Shipment Process</a:t>
            </a:r>
            <a:endParaRPr lang="en-US" sz="1200" i="1" dirty="0">
              <a:solidFill>
                <a:srgbClr val="7030A0"/>
              </a:solidFill>
              <a:latin typeface="Nunito"/>
              <a:sym typeface="Nunito"/>
            </a:endParaRPr>
          </a:p>
        </p:txBody>
      </p:sp>
      <p:pic>
        <p:nvPicPr>
          <p:cNvPr id="5" name="Google Shape;842;p51">
            <a:extLst>
              <a:ext uri="{FF2B5EF4-FFF2-40B4-BE49-F238E27FC236}">
                <a16:creationId xmlns:a16="http://schemas.microsoft.com/office/drawing/2014/main" id="{64551A16-1FCA-18EF-CC4D-89485ACC95E3}"/>
              </a:ext>
            </a:extLst>
          </p:cNvPr>
          <p:cNvPicPr preferRelativeResize="0"/>
          <p:nvPr/>
        </p:nvPicPr>
        <p:blipFill>
          <a:blip r:embed="rId4">
            <a:alphaModFix/>
          </a:blip>
          <a:stretch>
            <a:fillRect/>
          </a:stretch>
        </p:blipFill>
        <p:spPr>
          <a:xfrm rot="10800000">
            <a:off x="8495099" y="-500130"/>
            <a:ext cx="1297801" cy="1297775"/>
          </a:xfrm>
          <a:prstGeom prst="rect">
            <a:avLst/>
          </a:prstGeom>
          <a:noFill/>
          <a:ln>
            <a:noFill/>
          </a:ln>
          <a:effectLst>
            <a:outerShdw blurRad="728663" dist="19050" dir="5400000" algn="bl" rotWithShape="0">
              <a:schemeClr val="accent4">
                <a:alpha val="51000"/>
              </a:schemeClr>
            </a:outerShdw>
          </a:effectLst>
        </p:spPr>
      </p:pic>
      <p:pic>
        <p:nvPicPr>
          <p:cNvPr id="6" name="Google Shape;842;p51">
            <a:extLst>
              <a:ext uri="{FF2B5EF4-FFF2-40B4-BE49-F238E27FC236}">
                <a16:creationId xmlns:a16="http://schemas.microsoft.com/office/drawing/2014/main" id="{61BA2AF7-5937-3361-7BC1-19C6C06BD42E}"/>
              </a:ext>
            </a:extLst>
          </p:cNvPr>
          <p:cNvPicPr preferRelativeResize="0"/>
          <p:nvPr/>
        </p:nvPicPr>
        <p:blipFill>
          <a:blip r:embed="rId4">
            <a:alphaModFix/>
          </a:blip>
          <a:stretch>
            <a:fillRect/>
          </a:stretch>
        </p:blipFill>
        <p:spPr>
          <a:xfrm rot="10800000">
            <a:off x="-648901" y="4494612"/>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1257960703"/>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665A574-97FE-9EFF-E777-96A9B859C301}"/>
              </a:ext>
            </a:extLst>
          </p:cNvPr>
          <p:cNvSpPr txBox="1"/>
          <p:nvPr/>
        </p:nvSpPr>
        <p:spPr>
          <a:xfrm>
            <a:off x="1213483" y="4408338"/>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5.5 – </a:t>
            </a:r>
            <a:r>
              <a:rPr lang="en-US" sz="1200" i="1" dirty="0">
                <a:solidFill>
                  <a:srgbClr val="7030A0"/>
                </a:solidFill>
                <a:latin typeface="Nunito"/>
              </a:rPr>
              <a:t>Drop Shipping Sales Order</a:t>
            </a:r>
            <a:endParaRPr lang="en-US" sz="1200" i="1" dirty="0">
              <a:solidFill>
                <a:srgbClr val="7030A0"/>
              </a:solidFill>
              <a:latin typeface="Nunito"/>
              <a:sym typeface="Nunito"/>
            </a:endParaRPr>
          </a:p>
        </p:txBody>
      </p:sp>
      <p:pic>
        <p:nvPicPr>
          <p:cNvPr id="2" name="Hình ảnh 1" descr="Ảnh có chứa văn bản, ảnh chụp màn hình, Phông chữ, số&#10;&#10;Mô tả được tạo tự động">
            <a:extLst>
              <a:ext uri="{FF2B5EF4-FFF2-40B4-BE49-F238E27FC236}">
                <a16:creationId xmlns:a16="http://schemas.microsoft.com/office/drawing/2014/main" id="{9E7FDA02-90A1-1F49-E0DD-744A182E05D7}"/>
              </a:ext>
            </a:extLst>
          </p:cNvPr>
          <p:cNvPicPr>
            <a:picLocks noChangeAspect="1"/>
          </p:cNvPicPr>
          <p:nvPr/>
        </p:nvPicPr>
        <p:blipFill>
          <a:blip r:embed="rId3"/>
          <a:stretch>
            <a:fillRect/>
          </a:stretch>
        </p:blipFill>
        <p:spPr>
          <a:xfrm>
            <a:off x="1306828" y="69429"/>
            <a:ext cx="6530340" cy="4338909"/>
          </a:xfrm>
          <a:prstGeom prst="rect">
            <a:avLst/>
          </a:prstGeom>
        </p:spPr>
      </p:pic>
      <p:pic>
        <p:nvPicPr>
          <p:cNvPr id="5" name="Google Shape;842;p51">
            <a:extLst>
              <a:ext uri="{FF2B5EF4-FFF2-40B4-BE49-F238E27FC236}">
                <a16:creationId xmlns:a16="http://schemas.microsoft.com/office/drawing/2014/main" id="{CF9FF1D6-DBAA-1EF1-5701-D2FE036CA1B8}"/>
              </a:ext>
            </a:extLst>
          </p:cNvPr>
          <p:cNvPicPr preferRelativeResize="0"/>
          <p:nvPr/>
        </p:nvPicPr>
        <p:blipFill>
          <a:blip r:embed="rId4">
            <a:alphaModFix/>
          </a:blip>
          <a:stretch>
            <a:fillRect/>
          </a:stretch>
        </p:blipFill>
        <p:spPr>
          <a:xfrm rot="10800000">
            <a:off x="8495099" y="4494612"/>
            <a:ext cx="1297801" cy="1297775"/>
          </a:xfrm>
          <a:prstGeom prst="rect">
            <a:avLst/>
          </a:prstGeom>
          <a:noFill/>
          <a:ln>
            <a:noFill/>
          </a:ln>
          <a:effectLst>
            <a:outerShdw blurRad="728663" dist="19050" dir="5400000" algn="bl" rotWithShape="0">
              <a:schemeClr val="accent4">
                <a:alpha val="51000"/>
              </a:schemeClr>
            </a:outerShdw>
          </a:effectLst>
        </p:spPr>
      </p:pic>
      <p:pic>
        <p:nvPicPr>
          <p:cNvPr id="6" name="Google Shape;842;p51">
            <a:extLst>
              <a:ext uri="{FF2B5EF4-FFF2-40B4-BE49-F238E27FC236}">
                <a16:creationId xmlns:a16="http://schemas.microsoft.com/office/drawing/2014/main" id="{FB99BF56-6EEE-FA2F-6F13-AA5078DCAF4C}"/>
              </a:ext>
            </a:extLst>
          </p:cNvPr>
          <p:cNvPicPr preferRelativeResize="0"/>
          <p:nvPr/>
        </p:nvPicPr>
        <p:blipFill>
          <a:blip r:embed="rId4">
            <a:alphaModFix/>
          </a:blip>
          <a:stretch>
            <a:fillRect/>
          </a:stretch>
        </p:blipFill>
        <p:spPr>
          <a:xfrm rot="10800000">
            <a:off x="-648901" y="-648888"/>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427946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665A574-97FE-9EFF-E777-96A9B859C301}"/>
              </a:ext>
            </a:extLst>
          </p:cNvPr>
          <p:cNvSpPr txBox="1"/>
          <p:nvPr/>
        </p:nvSpPr>
        <p:spPr>
          <a:xfrm>
            <a:off x="1213483" y="4499485"/>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5.6 – </a:t>
            </a:r>
            <a:r>
              <a:rPr lang="en-US" sz="1200" i="1" dirty="0">
                <a:solidFill>
                  <a:srgbClr val="7030A0"/>
                </a:solidFill>
                <a:latin typeface="Nunito"/>
              </a:rPr>
              <a:t>Purchase Order for Drop Shipping</a:t>
            </a:r>
          </a:p>
        </p:txBody>
      </p:sp>
      <p:pic>
        <p:nvPicPr>
          <p:cNvPr id="3" name="Hình ảnh 2" descr="Ảnh có chứa văn bản, ảnh chụp màn hình, Phông chữ, số&#10;&#10;Mô tả được tạo tự động">
            <a:extLst>
              <a:ext uri="{FF2B5EF4-FFF2-40B4-BE49-F238E27FC236}">
                <a16:creationId xmlns:a16="http://schemas.microsoft.com/office/drawing/2014/main" id="{C83EFDB3-6243-3795-5A10-0864DD47686C}"/>
              </a:ext>
            </a:extLst>
          </p:cNvPr>
          <p:cNvPicPr>
            <a:picLocks noChangeAspect="1"/>
          </p:cNvPicPr>
          <p:nvPr/>
        </p:nvPicPr>
        <p:blipFill>
          <a:blip r:embed="rId3"/>
          <a:stretch>
            <a:fillRect/>
          </a:stretch>
        </p:blipFill>
        <p:spPr>
          <a:xfrm>
            <a:off x="973642" y="64938"/>
            <a:ext cx="7196712" cy="4343400"/>
          </a:xfrm>
          <a:prstGeom prst="rect">
            <a:avLst/>
          </a:prstGeom>
        </p:spPr>
      </p:pic>
      <p:pic>
        <p:nvPicPr>
          <p:cNvPr id="5" name="Google Shape;842;p51">
            <a:extLst>
              <a:ext uri="{FF2B5EF4-FFF2-40B4-BE49-F238E27FC236}">
                <a16:creationId xmlns:a16="http://schemas.microsoft.com/office/drawing/2014/main" id="{0CE79224-3947-4038-EA5D-40DFC25F0B09}"/>
              </a:ext>
            </a:extLst>
          </p:cNvPr>
          <p:cNvPicPr preferRelativeResize="0"/>
          <p:nvPr/>
        </p:nvPicPr>
        <p:blipFill>
          <a:blip r:embed="rId4">
            <a:alphaModFix/>
          </a:blip>
          <a:stretch>
            <a:fillRect/>
          </a:stretch>
        </p:blipFill>
        <p:spPr>
          <a:xfrm rot="10800000">
            <a:off x="8495099" y="-648888"/>
            <a:ext cx="1297801" cy="1297775"/>
          </a:xfrm>
          <a:prstGeom prst="rect">
            <a:avLst/>
          </a:prstGeom>
          <a:noFill/>
          <a:ln>
            <a:noFill/>
          </a:ln>
          <a:effectLst>
            <a:outerShdw blurRad="728663" dist="19050" dir="5400000" algn="bl" rotWithShape="0">
              <a:schemeClr val="accent4">
                <a:alpha val="51000"/>
              </a:schemeClr>
            </a:outerShdw>
          </a:effectLst>
        </p:spPr>
      </p:pic>
      <p:pic>
        <p:nvPicPr>
          <p:cNvPr id="6" name="Google Shape;842;p51">
            <a:extLst>
              <a:ext uri="{FF2B5EF4-FFF2-40B4-BE49-F238E27FC236}">
                <a16:creationId xmlns:a16="http://schemas.microsoft.com/office/drawing/2014/main" id="{96CA58A7-1E97-9DDC-5C64-E63FACF24632}"/>
              </a:ext>
            </a:extLst>
          </p:cNvPr>
          <p:cNvPicPr preferRelativeResize="0"/>
          <p:nvPr/>
        </p:nvPicPr>
        <p:blipFill>
          <a:blip r:embed="rId4">
            <a:alphaModFix/>
          </a:blip>
          <a:stretch>
            <a:fillRect/>
          </a:stretch>
        </p:blipFill>
        <p:spPr>
          <a:xfrm rot="10800000">
            <a:off x="-648901" y="4499485"/>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169816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665A574-97FE-9EFF-E777-96A9B859C301}"/>
              </a:ext>
            </a:extLst>
          </p:cNvPr>
          <p:cNvSpPr txBox="1"/>
          <p:nvPr/>
        </p:nvSpPr>
        <p:spPr>
          <a:xfrm>
            <a:off x="1213482" y="4499485"/>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5.7 – </a:t>
            </a:r>
            <a:r>
              <a:rPr lang="en-US" sz="1200" i="1" dirty="0">
                <a:solidFill>
                  <a:srgbClr val="7030A0"/>
                </a:solidFill>
                <a:latin typeface="Nunito"/>
              </a:rPr>
              <a:t>Drop Shipping Document</a:t>
            </a:r>
          </a:p>
        </p:txBody>
      </p:sp>
      <p:pic>
        <p:nvPicPr>
          <p:cNvPr id="5" name="Hình ảnh 4">
            <a:extLst>
              <a:ext uri="{FF2B5EF4-FFF2-40B4-BE49-F238E27FC236}">
                <a16:creationId xmlns:a16="http://schemas.microsoft.com/office/drawing/2014/main" id="{9E84DA10-5A78-35D8-9393-B833FBFAF6DD}"/>
              </a:ext>
            </a:extLst>
          </p:cNvPr>
          <p:cNvPicPr>
            <a:picLocks noChangeAspect="1"/>
          </p:cNvPicPr>
          <p:nvPr/>
        </p:nvPicPr>
        <p:blipFill>
          <a:blip r:embed="rId3"/>
          <a:stretch>
            <a:fillRect/>
          </a:stretch>
        </p:blipFill>
        <p:spPr>
          <a:xfrm>
            <a:off x="1066322" y="0"/>
            <a:ext cx="7011349" cy="4553836"/>
          </a:xfrm>
          <a:prstGeom prst="rect">
            <a:avLst/>
          </a:prstGeom>
        </p:spPr>
      </p:pic>
    </p:spTree>
    <p:extLst>
      <p:ext uri="{BB962C8B-B14F-4D97-AF65-F5344CB8AC3E}">
        <p14:creationId xmlns:p14="http://schemas.microsoft.com/office/powerpoint/2010/main" val="244324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1"/>
          <p:cNvSpPr txBox="1">
            <a:spLocks noGrp="1"/>
          </p:cNvSpPr>
          <p:nvPr>
            <p:ph type="title"/>
          </p:nvPr>
        </p:nvSpPr>
        <p:spPr>
          <a:xfrm>
            <a:off x="1990375" y="569675"/>
            <a:ext cx="5163000" cy="141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Cross Docking</a:t>
            </a:r>
            <a:endParaRPr sz="3200" dirty="0"/>
          </a:p>
        </p:txBody>
      </p:sp>
      <p:sp>
        <p:nvSpPr>
          <p:cNvPr id="839" name="Google Shape;839;p51"/>
          <p:cNvSpPr txBox="1">
            <a:spLocks noGrp="1"/>
          </p:cNvSpPr>
          <p:nvPr>
            <p:ph type="subTitle" idx="1"/>
          </p:nvPr>
        </p:nvSpPr>
        <p:spPr>
          <a:xfrm>
            <a:off x="1990200" y="2435714"/>
            <a:ext cx="5163600" cy="1663843"/>
          </a:xfrm>
          <a:prstGeom prst="rect">
            <a:avLst/>
          </a:prstGeom>
        </p:spPr>
        <p:txBody>
          <a:bodyPr spcFirstLastPara="1" wrap="square" lIns="91425" tIns="91425" rIns="91425" bIns="91425" anchor="t" anchorCtr="0">
            <a:noAutofit/>
          </a:bodyPr>
          <a:lstStyle/>
          <a:p>
            <a:pPr marL="0" indent="0">
              <a:spcAft>
                <a:spcPts val="1600"/>
              </a:spcAft>
            </a:pPr>
            <a:r>
              <a:rPr lang="en-US" dirty="0"/>
              <a:t>Cross Docking goods will be purchased from the supplier and brought to the company's warehouse, but the goods will not be stored in the warehouse, it will be directly transferred to the shipping area. </a:t>
            </a:r>
            <a:endParaRPr dirty="0"/>
          </a:p>
        </p:txBody>
      </p:sp>
      <p:cxnSp>
        <p:nvCxnSpPr>
          <p:cNvPr id="840" name="Google Shape;840;p51"/>
          <p:cNvCxnSpPr/>
          <p:nvPr/>
        </p:nvCxnSpPr>
        <p:spPr>
          <a:xfrm>
            <a:off x="-658200" y="2009829"/>
            <a:ext cx="7664100" cy="0"/>
          </a:xfrm>
          <a:prstGeom prst="straightConnector1">
            <a:avLst/>
          </a:prstGeom>
          <a:noFill/>
          <a:ln w="19050" cap="flat" cmpd="sng">
            <a:solidFill>
              <a:schemeClr val="dk1"/>
            </a:solidFill>
            <a:prstDash val="solid"/>
            <a:round/>
            <a:headEnd type="none" w="med" len="med"/>
            <a:tailEnd type="none" w="med" len="med"/>
          </a:ln>
        </p:spPr>
      </p:cxnSp>
      <p:pic>
        <p:nvPicPr>
          <p:cNvPr id="841" name="Google Shape;841;p51"/>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842" name="Google Shape;842;p51"/>
          <p:cNvPicPr preferRelativeResize="0"/>
          <p:nvPr/>
        </p:nvPicPr>
        <p:blipFill>
          <a:blip r:embed="rId4">
            <a:alphaModFix/>
          </a:blip>
          <a:stretch>
            <a:fillRect/>
          </a:stretch>
        </p:blipFill>
        <p:spPr>
          <a:xfrm rot="10800000">
            <a:off x="7586223" y="143084"/>
            <a:ext cx="1297801" cy="1297775"/>
          </a:xfrm>
          <a:prstGeom prst="rect">
            <a:avLst/>
          </a:prstGeom>
          <a:noFill/>
          <a:ln>
            <a:noFill/>
          </a:ln>
          <a:effectLst>
            <a:outerShdw blurRad="728663" dist="19050" dir="5400000" algn="bl" rotWithShape="0">
              <a:schemeClr val="accent4">
                <a:alpha val="51000"/>
              </a:schemeClr>
            </a:outerShdw>
          </a:effectLst>
        </p:spPr>
      </p:pic>
    </p:spTree>
    <p:extLst>
      <p:ext uri="{BB962C8B-B14F-4D97-AF65-F5344CB8AC3E}">
        <p14:creationId xmlns:p14="http://schemas.microsoft.com/office/powerpoint/2010/main" val="729915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665A574-97FE-9EFF-E777-96A9B859C301}"/>
              </a:ext>
            </a:extLst>
          </p:cNvPr>
          <p:cNvSpPr txBox="1"/>
          <p:nvPr/>
        </p:nvSpPr>
        <p:spPr>
          <a:xfrm>
            <a:off x="1213482" y="4491865"/>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5.8 – </a:t>
            </a:r>
            <a:r>
              <a:rPr lang="en-US" sz="1200" i="1" dirty="0">
                <a:solidFill>
                  <a:srgbClr val="7030A0"/>
                </a:solidFill>
                <a:latin typeface="Nunito"/>
              </a:rPr>
              <a:t>Cross Docking Goods Flow using Conveyor Belt</a:t>
            </a:r>
          </a:p>
        </p:txBody>
      </p:sp>
      <p:pic>
        <p:nvPicPr>
          <p:cNvPr id="5" name="Hình ảnh 4">
            <a:extLst>
              <a:ext uri="{FF2B5EF4-FFF2-40B4-BE49-F238E27FC236}">
                <a16:creationId xmlns:a16="http://schemas.microsoft.com/office/drawing/2014/main" id="{8DBB99CC-5FC7-263B-3839-3568A1B46A2A}"/>
              </a:ext>
            </a:extLst>
          </p:cNvPr>
          <p:cNvPicPr>
            <a:picLocks noChangeAspect="1"/>
          </p:cNvPicPr>
          <p:nvPr/>
        </p:nvPicPr>
        <p:blipFill>
          <a:blip r:embed="rId3"/>
          <a:stretch>
            <a:fillRect/>
          </a:stretch>
        </p:blipFill>
        <p:spPr>
          <a:xfrm>
            <a:off x="1397303" y="79885"/>
            <a:ext cx="6349388" cy="4343400"/>
          </a:xfrm>
          <a:prstGeom prst="rect">
            <a:avLst/>
          </a:prstGeom>
        </p:spPr>
      </p:pic>
    </p:spTree>
    <p:extLst>
      <p:ext uri="{BB962C8B-B14F-4D97-AF65-F5344CB8AC3E}">
        <p14:creationId xmlns:p14="http://schemas.microsoft.com/office/powerpoint/2010/main" val="253725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ình ảnh 8" descr="Ảnh có chứa màu đen, bóng tối&#10;&#10;Mô tả được tạo tự động">
            <a:extLst>
              <a:ext uri="{FF2B5EF4-FFF2-40B4-BE49-F238E27FC236}">
                <a16:creationId xmlns:a16="http://schemas.microsoft.com/office/drawing/2014/main" id="{928D1716-4404-6C79-E10B-08D75433A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3915"/>
            <a:ext cx="569068" cy="569068"/>
          </a:xfrm>
          <a:prstGeom prst="rect">
            <a:avLst/>
          </a:prstGeom>
        </p:spPr>
      </p:pic>
      <p:sp>
        <p:nvSpPr>
          <p:cNvPr id="10" name="Hình chữ nhật 9">
            <a:extLst>
              <a:ext uri="{FF2B5EF4-FFF2-40B4-BE49-F238E27FC236}">
                <a16:creationId xmlns:a16="http://schemas.microsoft.com/office/drawing/2014/main" id="{98D2331F-40A2-466A-7B8B-2212D5FCFCCA}"/>
              </a:ext>
            </a:extLst>
          </p:cNvPr>
          <p:cNvSpPr/>
          <p:nvPr/>
        </p:nvSpPr>
        <p:spPr>
          <a:xfrm>
            <a:off x="1008029" y="189689"/>
            <a:ext cx="7127942" cy="476412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050"/>
          </a:p>
        </p:txBody>
      </p:sp>
      <p:pic>
        <p:nvPicPr>
          <p:cNvPr id="11" name="Hình ảnh 10" descr="Ảnh có chứa màu đen, bóng tối&#10;&#10;Mô tả được tạo tự động">
            <a:extLst>
              <a:ext uri="{FF2B5EF4-FFF2-40B4-BE49-F238E27FC236}">
                <a16:creationId xmlns:a16="http://schemas.microsoft.com/office/drawing/2014/main" id="{556E6380-39AC-1141-0655-E6014468B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2162"/>
            <a:ext cx="569214" cy="569214"/>
          </a:xfrm>
          <a:prstGeom prst="rect">
            <a:avLst/>
          </a:prstGeom>
        </p:spPr>
      </p:pic>
      <p:pic>
        <p:nvPicPr>
          <p:cNvPr id="12" name="Hình ảnh 11" descr="Ảnh có chứa màu đen, bóng tối&#10;&#10;Mô tả được tạo tự động">
            <a:extLst>
              <a:ext uri="{FF2B5EF4-FFF2-40B4-BE49-F238E27FC236}">
                <a16:creationId xmlns:a16="http://schemas.microsoft.com/office/drawing/2014/main" id="{43BEAA50-0B42-28FE-098B-90DB36714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10518"/>
            <a:ext cx="569214" cy="569214"/>
          </a:xfrm>
          <a:prstGeom prst="rect">
            <a:avLst/>
          </a:prstGeom>
        </p:spPr>
      </p:pic>
      <p:pic>
        <p:nvPicPr>
          <p:cNvPr id="13" name="Hình ảnh 12" descr="Ảnh có chứa màu đen, bóng tối&#10;&#10;Mô tả được tạo tự động">
            <a:extLst>
              <a:ext uri="{FF2B5EF4-FFF2-40B4-BE49-F238E27FC236}">
                <a16:creationId xmlns:a16="http://schemas.microsoft.com/office/drawing/2014/main" id="{C5019A19-8C7C-0BD5-A579-AB7549F19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74933" y="663915"/>
            <a:ext cx="569068" cy="569068"/>
          </a:xfrm>
          <a:prstGeom prst="rect">
            <a:avLst/>
          </a:prstGeom>
        </p:spPr>
      </p:pic>
      <p:pic>
        <p:nvPicPr>
          <p:cNvPr id="15" name="Hình ảnh 14" descr="Ảnh có chứa màu đen, bóng tối&#10;&#10;Mô tả được tạo tự động">
            <a:extLst>
              <a:ext uri="{FF2B5EF4-FFF2-40B4-BE49-F238E27FC236}">
                <a16:creationId xmlns:a16="http://schemas.microsoft.com/office/drawing/2014/main" id="{B2EC4DBB-943A-B9C5-B636-805C9B50C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74786" y="2287216"/>
            <a:ext cx="569068" cy="569068"/>
          </a:xfrm>
          <a:prstGeom prst="rect">
            <a:avLst/>
          </a:prstGeom>
        </p:spPr>
      </p:pic>
      <p:pic>
        <p:nvPicPr>
          <p:cNvPr id="16" name="Hình ảnh 15" descr="Ảnh có chứa màu đen, bóng tối&#10;&#10;Mô tả được tạo tự động">
            <a:extLst>
              <a:ext uri="{FF2B5EF4-FFF2-40B4-BE49-F238E27FC236}">
                <a16:creationId xmlns:a16="http://schemas.microsoft.com/office/drawing/2014/main" id="{AB3FF2F8-728F-D67F-4B26-13CC22FAD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74785" y="3910591"/>
            <a:ext cx="569068" cy="569068"/>
          </a:xfrm>
          <a:prstGeom prst="rect">
            <a:avLst/>
          </a:prstGeom>
        </p:spPr>
      </p:pic>
      <p:sp>
        <p:nvSpPr>
          <p:cNvPr id="17" name="Hình chữ nhật 16">
            <a:extLst>
              <a:ext uri="{FF2B5EF4-FFF2-40B4-BE49-F238E27FC236}">
                <a16:creationId xmlns:a16="http://schemas.microsoft.com/office/drawing/2014/main" id="{CAF11160-118D-B95E-530E-ABD41F4F4E7D}"/>
              </a:ext>
            </a:extLst>
          </p:cNvPr>
          <p:cNvSpPr/>
          <p:nvPr/>
        </p:nvSpPr>
        <p:spPr>
          <a:xfrm>
            <a:off x="569067" y="795237"/>
            <a:ext cx="438815" cy="307784"/>
          </a:xfrm>
          <a:prstGeom prst="rect">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18" name="Hộp Văn bản 17">
            <a:extLst>
              <a:ext uri="{FF2B5EF4-FFF2-40B4-BE49-F238E27FC236}">
                <a16:creationId xmlns:a16="http://schemas.microsoft.com/office/drawing/2014/main" id="{C2CFDD57-2FF1-A319-E548-CEBF8C79086A}"/>
              </a:ext>
            </a:extLst>
          </p:cNvPr>
          <p:cNvSpPr txBox="1"/>
          <p:nvPr/>
        </p:nvSpPr>
        <p:spPr>
          <a:xfrm>
            <a:off x="538792" y="767360"/>
            <a:ext cx="498395" cy="392415"/>
          </a:xfrm>
          <a:prstGeom prst="rect">
            <a:avLst/>
          </a:prstGeom>
          <a:noFill/>
        </p:spPr>
        <p:txBody>
          <a:bodyPr wrap="square" rtlCol="0">
            <a:spAutoFit/>
          </a:bodyPr>
          <a:lstStyle/>
          <a:p>
            <a:pPr algn="ctr"/>
            <a:r>
              <a:rPr lang="en-US" sz="975" dirty="0"/>
              <a:t>Gate A</a:t>
            </a:r>
          </a:p>
        </p:txBody>
      </p:sp>
      <p:sp>
        <p:nvSpPr>
          <p:cNvPr id="19" name="Hình chữ nhật 18">
            <a:extLst>
              <a:ext uri="{FF2B5EF4-FFF2-40B4-BE49-F238E27FC236}">
                <a16:creationId xmlns:a16="http://schemas.microsoft.com/office/drawing/2014/main" id="{F21D9430-51A3-357B-6ECB-CF38D3308D7A}"/>
              </a:ext>
            </a:extLst>
          </p:cNvPr>
          <p:cNvSpPr/>
          <p:nvPr/>
        </p:nvSpPr>
        <p:spPr>
          <a:xfrm>
            <a:off x="569067" y="2352877"/>
            <a:ext cx="438815" cy="307784"/>
          </a:xfrm>
          <a:prstGeom prst="rect">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20" name="Hình chữ nhật 19">
            <a:extLst>
              <a:ext uri="{FF2B5EF4-FFF2-40B4-BE49-F238E27FC236}">
                <a16:creationId xmlns:a16="http://schemas.microsoft.com/office/drawing/2014/main" id="{982DB0B0-2EE9-5BEC-3079-05FE0C535761}"/>
              </a:ext>
            </a:extLst>
          </p:cNvPr>
          <p:cNvSpPr/>
          <p:nvPr/>
        </p:nvSpPr>
        <p:spPr>
          <a:xfrm>
            <a:off x="569067" y="4040480"/>
            <a:ext cx="438815" cy="307784"/>
          </a:xfrm>
          <a:prstGeom prst="rect">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21" name="Hình chữ nhật 20">
            <a:extLst>
              <a:ext uri="{FF2B5EF4-FFF2-40B4-BE49-F238E27FC236}">
                <a16:creationId xmlns:a16="http://schemas.microsoft.com/office/drawing/2014/main" id="{85363C1A-5158-09E2-306D-29B7D0AE9E46}"/>
              </a:ext>
            </a:extLst>
          </p:cNvPr>
          <p:cNvSpPr/>
          <p:nvPr/>
        </p:nvSpPr>
        <p:spPr>
          <a:xfrm>
            <a:off x="8135970" y="794557"/>
            <a:ext cx="438815" cy="307784"/>
          </a:xfrm>
          <a:prstGeom prst="rect">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22" name="Hình chữ nhật 21">
            <a:extLst>
              <a:ext uri="{FF2B5EF4-FFF2-40B4-BE49-F238E27FC236}">
                <a16:creationId xmlns:a16="http://schemas.microsoft.com/office/drawing/2014/main" id="{74ACB477-E412-7FB2-2340-B36681C9F8A5}"/>
              </a:ext>
            </a:extLst>
          </p:cNvPr>
          <p:cNvSpPr/>
          <p:nvPr/>
        </p:nvSpPr>
        <p:spPr>
          <a:xfrm>
            <a:off x="8135970" y="2417857"/>
            <a:ext cx="438815" cy="307784"/>
          </a:xfrm>
          <a:prstGeom prst="rect">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23" name="Hình chữ nhật 22">
            <a:extLst>
              <a:ext uri="{FF2B5EF4-FFF2-40B4-BE49-F238E27FC236}">
                <a16:creationId xmlns:a16="http://schemas.microsoft.com/office/drawing/2014/main" id="{A3127663-1604-1861-1D9F-B72EA18DC164}"/>
              </a:ext>
            </a:extLst>
          </p:cNvPr>
          <p:cNvSpPr/>
          <p:nvPr/>
        </p:nvSpPr>
        <p:spPr>
          <a:xfrm>
            <a:off x="8135970" y="4047777"/>
            <a:ext cx="438815" cy="307784"/>
          </a:xfrm>
          <a:prstGeom prst="rect">
            <a:avLst/>
          </a:prstGeom>
          <a:solidFill>
            <a:schemeClr val="accent1">
              <a:alpha val="5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24" name="Hộp Văn bản 23">
            <a:extLst>
              <a:ext uri="{FF2B5EF4-FFF2-40B4-BE49-F238E27FC236}">
                <a16:creationId xmlns:a16="http://schemas.microsoft.com/office/drawing/2014/main" id="{BCA79C3C-2E13-38F4-FFEB-8794BFC379DA}"/>
              </a:ext>
            </a:extLst>
          </p:cNvPr>
          <p:cNvSpPr txBox="1"/>
          <p:nvPr/>
        </p:nvSpPr>
        <p:spPr>
          <a:xfrm>
            <a:off x="8106180" y="755406"/>
            <a:ext cx="498395" cy="392415"/>
          </a:xfrm>
          <a:prstGeom prst="rect">
            <a:avLst/>
          </a:prstGeom>
          <a:noFill/>
        </p:spPr>
        <p:txBody>
          <a:bodyPr wrap="square" rtlCol="0">
            <a:spAutoFit/>
          </a:bodyPr>
          <a:lstStyle/>
          <a:p>
            <a:pPr algn="ctr"/>
            <a:r>
              <a:rPr lang="en-US" sz="975" dirty="0"/>
              <a:t>Gate A</a:t>
            </a:r>
          </a:p>
        </p:txBody>
      </p:sp>
      <p:sp>
        <p:nvSpPr>
          <p:cNvPr id="25" name="Hộp Văn bản 24">
            <a:extLst>
              <a:ext uri="{FF2B5EF4-FFF2-40B4-BE49-F238E27FC236}">
                <a16:creationId xmlns:a16="http://schemas.microsoft.com/office/drawing/2014/main" id="{4D965A3A-3D7A-9CA5-1A57-F8CF819C6117}"/>
              </a:ext>
            </a:extLst>
          </p:cNvPr>
          <p:cNvSpPr txBox="1"/>
          <p:nvPr/>
        </p:nvSpPr>
        <p:spPr>
          <a:xfrm>
            <a:off x="539677" y="2331295"/>
            <a:ext cx="498395" cy="392415"/>
          </a:xfrm>
          <a:prstGeom prst="rect">
            <a:avLst/>
          </a:prstGeom>
          <a:noFill/>
        </p:spPr>
        <p:txBody>
          <a:bodyPr wrap="square" rtlCol="0">
            <a:spAutoFit/>
          </a:bodyPr>
          <a:lstStyle/>
          <a:p>
            <a:pPr algn="ctr"/>
            <a:r>
              <a:rPr lang="en-US" sz="975" dirty="0"/>
              <a:t>Gate B</a:t>
            </a:r>
          </a:p>
        </p:txBody>
      </p:sp>
      <p:sp>
        <p:nvSpPr>
          <p:cNvPr id="27" name="Hộp Văn bản 26">
            <a:extLst>
              <a:ext uri="{FF2B5EF4-FFF2-40B4-BE49-F238E27FC236}">
                <a16:creationId xmlns:a16="http://schemas.microsoft.com/office/drawing/2014/main" id="{F05E9441-4F2A-0757-AFFF-2CFA641ACA86}"/>
              </a:ext>
            </a:extLst>
          </p:cNvPr>
          <p:cNvSpPr txBox="1"/>
          <p:nvPr/>
        </p:nvSpPr>
        <p:spPr>
          <a:xfrm>
            <a:off x="8109567" y="2384242"/>
            <a:ext cx="498395" cy="392415"/>
          </a:xfrm>
          <a:prstGeom prst="rect">
            <a:avLst/>
          </a:prstGeom>
          <a:noFill/>
        </p:spPr>
        <p:txBody>
          <a:bodyPr wrap="square" rtlCol="0">
            <a:spAutoFit/>
          </a:bodyPr>
          <a:lstStyle/>
          <a:p>
            <a:pPr algn="ctr"/>
            <a:r>
              <a:rPr lang="en-US" sz="975" dirty="0"/>
              <a:t>Gate B</a:t>
            </a:r>
          </a:p>
        </p:txBody>
      </p:sp>
      <p:sp>
        <p:nvSpPr>
          <p:cNvPr id="28" name="Hộp Văn bản 27">
            <a:extLst>
              <a:ext uri="{FF2B5EF4-FFF2-40B4-BE49-F238E27FC236}">
                <a16:creationId xmlns:a16="http://schemas.microsoft.com/office/drawing/2014/main" id="{DA4D5D79-1B3F-5FC3-17F8-F3A1C1B5DCAE}"/>
              </a:ext>
            </a:extLst>
          </p:cNvPr>
          <p:cNvSpPr txBox="1"/>
          <p:nvPr/>
        </p:nvSpPr>
        <p:spPr>
          <a:xfrm>
            <a:off x="546915" y="4000143"/>
            <a:ext cx="498395" cy="392415"/>
          </a:xfrm>
          <a:prstGeom prst="rect">
            <a:avLst/>
          </a:prstGeom>
          <a:noFill/>
        </p:spPr>
        <p:txBody>
          <a:bodyPr wrap="square" rtlCol="0">
            <a:spAutoFit/>
          </a:bodyPr>
          <a:lstStyle/>
          <a:p>
            <a:pPr algn="ctr"/>
            <a:r>
              <a:rPr lang="en-US" sz="975" dirty="0"/>
              <a:t>Gate C</a:t>
            </a:r>
          </a:p>
        </p:txBody>
      </p:sp>
      <p:sp>
        <p:nvSpPr>
          <p:cNvPr id="29" name="Hộp Văn bản 28">
            <a:extLst>
              <a:ext uri="{FF2B5EF4-FFF2-40B4-BE49-F238E27FC236}">
                <a16:creationId xmlns:a16="http://schemas.microsoft.com/office/drawing/2014/main" id="{BE6099CA-CFF0-701C-F993-D8BBEBEAABBB}"/>
              </a:ext>
            </a:extLst>
          </p:cNvPr>
          <p:cNvSpPr txBox="1"/>
          <p:nvPr/>
        </p:nvSpPr>
        <p:spPr>
          <a:xfrm>
            <a:off x="8106180" y="4012233"/>
            <a:ext cx="498395" cy="392415"/>
          </a:xfrm>
          <a:prstGeom prst="rect">
            <a:avLst/>
          </a:prstGeom>
          <a:noFill/>
        </p:spPr>
        <p:txBody>
          <a:bodyPr wrap="square" rtlCol="0">
            <a:spAutoFit/>
          </a:bodyPr>
          <a:lstStyle/>
          <a:p>
            <a:pPr algn="ctr"/>
            <a:r>
              <a:rPr lang="en-US" sz="975" dirty="0"/>
              <a:t>Gate C</a:t>
            </a:r>
          </a:p>
        </p:txBody>
      </p:sp>
      <p:pic>
        <p:nvPicPr>
          <p:cNvPr id="1032" name="Picture 8" descr="Kho lưu trữ là gì? Kho lưu trữ Online và Kho lưu trữ vật lý là gì? |  Als.com.vn">
            <a:extLst>
              <a:ext uri="{FF2B5EF4-FFF2-40B4-BE49-F238E27FC236}">
                <a16:creationId xmlns:a16="http://schemas.microsoft.com/office/drawing/2014/main" id="{5B318D6B-BD7A-264A-7B3C-65CB875EA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394" y="3648943"/>
            <a:ext cx="1196502" cy="797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Kho lưu trữ là gì? Kho lưu trữ Online và Kho lưu trữ vật lý là gì? |  Als.com.vn">
            <a:extLst>
              <a:ext uri="{FF2B5EF4-FFF2-40B4-BE49-F238E27FC236}">
                <a16:creationId xmlns:a16="http://schemas.microsoft.com/office/drawing/2014/main" id="{9D55EA03-201B-33F7-82D0-AC313A94A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858" y="3648943"/>
            <a:ext cx="1196502" cy="797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Kho lưu trữ là gì? Kho lưu trữ Online và Kho lưu trữ vật lý là gì? |  Als.com.vn">
            <a:extLst>
              <a:ext uri="{FF2B5EF4-FFF2-40B4-BE49-F238E27FC236}">
                <a16:creationId xmlns:a16="http://schemas.microsoft.com/office/drawing/2014/main" id="{43B81FAA-6790-976E-E506-0E3EDBA9D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577" y="2169565"/>
            <a:ext cx="1196502" cy="797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Kho lưu trữ là gì? Kho lưu trữ Online và Kho lưu trữ vật lý là gì? |  Als.com.vn">
            <a:extLst>
              <a:ext uri="{FF2B5EF4-FFF2-40B4-BE49-F238E27FC236}">
                <a16:creationId xmlns:a16="http://schemas.microsoft.com/office/drawing/2014/main" id="{EEFD196C-7253-316F-BB76-08B904F5C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870" y="2166673"/>
            <a:ext cx="1196502" cy="797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Kho lưu trữ là gì? Kho lưu trữ Online và Kho lưu trữ vật lý là gì? |  Als.com.vn">
            <a:extLst>
              <a:ext uri="{FF2B5EF4-FFF2-40B4-BE49-F238E27FC236}">
                <a16:creationId xmlns:a16="http://schemas.microsoft.com/office/drawing/2014/main" id="{42B64039-446A-E99E-3C73-AF8538E20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212" y="755406"/>
            <a:ext cx="1196502" cy="797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Kho lưu trữ là gì? Kho lưu trữ Online và Kho lưu trữ vật lý là gì? |  Als.com.vn">
            <a:extLst>
              <a:ext uri="{FF2B5EF4-FFF2-40B4-BE49-F238E27FC236}">
                <a16:creationId xmlns:a16="http://schemas.microsoft.com/office/drawing/2014/main" id="{4E308F78-67B8-1090-B142-E921CDF0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369" y="755406"/>
            <a:ext cx="1196502" cy="79766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Đường nối Thẳng 35">
            <a:extLst>
              <a:ext uri="{FF2B5EF4-FFF2-40B4-BE49-F238E27FC236}">
                <a16:creationId xmlns:a16="http://schemas.microsoft.com/office/drawing/2014/main" id="{BE1C80F5-A8B5-6825-6FEE-BFE6C2C6B621}"/>
              </a:ext>
            </a:extLst>
          </p:cNvPr>
          <p:cNvCxnSpPr>
            <a:cxnSpLocks/>
          </p:cNvCxnSpPr>
          <p:nvPr/>
        </p:nvCxnSpPr>
        <p:spPr>
          <a:xfrm>
            <a:off x="1048726" y="834326"/>
            <a:ext cx="73543" cy="221139"/>
          </a:xfrm>
          <a:prstGeom prst="line">
            <a:avLst/>
          </a:prstGeom>
        </p:spPr>
        <p:style>
          <a:lnRef idx="1">
            <a:schemeClr val="dk1"/>
          </a:lnRef>
          <a:fillRef idx="0">
            <a:schemeClr val="dk1"/>
          </a:fillRef>
          <a:effectRef idx="0">
            <a:schemeClr val="dk1"/>
          </a:effectRef>
          <a:fontRef idx="minor">
            <a:schemeClr val="tx1"/>
          </a:fontRef>
        </p:style>
      </p:cxnSp>
      <p:cxnSp>
        <p:nvCxnSpPr>
          <p:cNvPr id="38" name="Đường nối Thẳng 37">
            <a:extLst>
              <a:ext uri="{FF2B5EF4-FFF2-40B4-BE49-F238E27FC236}">
                <a16:creationId xmlns:a16="http://schemas.microsoft.com/office/drawing/2014/main" id="{8697FE74-9752-2EC8-76F1-87BC6EE0F7E1}"/>
              </a:ext>
            </a:extLst>
          </p:cNvPr>
          <p:cNvCxnSpPr/>
          <p:nvPr/>
        </p:nvCxnSpPr>
        <p:spPr>
          <a:xfrm flipV="1">
            <a:off x="1123545" y="835493"/>
            <a:ext cx="831715" cy="219291"/>
          </a:xfrm>
          <a:prstGeom prst="line">
            <a:avLst/>
          </a:prstGeom>
        </p:spPr>
        <p:style>
          <a:lnRef idx="1">
            <a:schemeClr val="dk1"/>
          </a:lnRef>
          <a:fillRef idx="0">
            <a:schemeClr val="dk1"/>
          </a:fillRef>
          <a:effectRef idx="0">
            <a:schemeClr val="dk1"/>
          </a:effectRef>
          <a:fontRef idx="minor">
            <a:schemeClr val="tx1"/>
          </a:fontRef>
        </p:style>
      </p:cxnSp>
      <p:cxnSp>
        <p:nvCxnSpPr>
          <p:cNvPr id="40" name="Đường nối Thẳng 39">
            <a:extLst>
              <a:ext uri="{FF2B5EF4-FFF2-40B4-BE49-F238E27FC236}">
                <a16:creationId xmlns:a16="http://schemas.microsoft.com/office/drawing/2014/main" id="{2CAFA1F0-EDA9-601C-1135-0EDB28E4C7D6}"/>
              </a:ext>
            </a:extLst>
          </p:cNvPr>
          <p:cNvCxnSpPr>
            <a:cxnSpLocks/>
          </p:cNvCxnSpPr>
          <p:nvPr/>
        </p:nvCxnSpPr>
        <p:spPr>
          <a:xfrm>
            <a:off x="1962555" y="835494"/>
            <a:ext cx="18387" cy="1266617"/>
          </a:xfrm>
          <a:prstGeom prst="line">
            <a:avLst/>
          </a:prstGeom>
        </p:spPr>
        <p:style>
          <a:lnRef idx="1">
            <a:schemeClr val="dk1"/>
          </a:lnRef>
          <a:fillRef idx="0">
            <a:schemeClr val="dk1"/>
          </a:fillRef>
          <a:effectRef idx="0">
            <a:schemeClr val="dk1"/>
          </a:effectRef>
          <a:fontRef idx="minor">
            <a:schemeClr val="tx1"/>
          </a:fontRef>
        </p:style>
      </p:cxnSp>
      <p:cxnSp>
        <p:nvCxnSpPr>
          <p:cNvPr id="41" name="Đường nối Thẳng 40">
            <a:extLst>
              <a:ext uri="{FF2B5EF4-FFF2-40B4-BE49-F238E27FC236}">
                <a16:creationId xmlns:a16="http://schemas.microsoft.com/office/drawing/2014/main" id="{1DD25AA8-3D54-8F4C-58B4-AD65F817F247}"/>
              </a:ext>
            </a:extLst>
          </p:cNvPr>
          <p:cNvCxnSpPr/>
          <p:nvPr/>
        </p:nvCxnSpPr>
        <p:spPr>
          <a:xfrm>
            <a:off x="1041845" y="2378280"/>
            <a:ext cx="85874" cy="260228"/>
          </a:xfrm>
          <a:prstGeom prst="line">
            <a:avLst/>
          </a:prstGeom>
        </p:spPr>
        <p:style>
          <a:lnRef idx="1">
            <a:schemeClr val="dk1"/>
          </a:lnRef>
          <a:fillRef idx="0">
            <a:schemeClr val="dk1"/>
          </a:fillRef>
          <a:effectRef idx="0">
            <a:schemeClr val="dk1"/>
          </a:effectRef>
          <a:fontRef idx="minor">
            <a:schemeClr val="tx1"/>
          </a:fontRef>
        </p:style>
      </p:cxnSp>
      <p:cxnSp>
        <p:nvCxnSpPr>
          <p:cNvPr id="42" name="Đường nối Thẳng 41">
            <a:extLst>
              <a:ext uri="{FF2B5EF4-FFF2-40B4-BE49-F238E27FC236}">
                <a16:creationId xmlns:a16="http://schemas.microsoft.com/office/drawing/2014/main" id="{8273075C-F006-B57C-59DA-4F5D7DB73FCE}"/>
              </a:ext>
            </a:extLst>
          </p:cNvPr>
          <p:cNvCxnSpPr/>
          <p:nvPr/>
        </p:nvCxnSpPr>
        <p:spPr>
          <a:xfrm>
            <a:off x="1037407" y="4092023"/>
            <a:ext cx="85874" cy="260228"/>
          </a:xfrm>
          <a:prstGeom prst="line">
            <a:avLst/>
          </a:prstGeom>
        </p:spPr>
        <p:style>
          <a:lnRef idx="1">
            <a:schemeClr val="dk1"/>
          </a:lnRef>
          <a:fillRef idx="0">
            <a:schemeClr val="dk1"/>
          </a:fillRef>
          <a:effectRef idx="0">
            <a:schemeClr val="dk1"/>
          </a:effectRef>
          <a:fontRef idx="minor">
            <a:schemeClr val="tx1"/>
          </a:fontRef>
        </p:style>
      </p:cxnSp>
      <p:cxnSp>
        <p:nvCxnSpPr>
          <p:cNvPr id="43" name="Đường nối Thẳng 42">
            <a:extLst>
              <a:ext uri="{FF2B5EF4-FFF2-40B4-BE49-F238E27FC236}">
                <a16:creationId xmlns:a16="http://schemas.microsoft.com/office/drawing/2014/main" id="{FDA4EE3A-B960-9BCB-B588-1DED9555D450}"/>
              </a:ext>
            </a:extLst>
          </p:cNvPr>
          <p:cNvCxnSpPr>
            <a:cxnSpLocks/>
          </p:cNvCxnSpPr>
          <p:nvPr/>
        </p:nvCxnSpPr>
        <p:spPr>
          <a:xfrm flipV="1">
            <a:off x="1123545" y="2397122"/>
            <a:ext cx="847993" cy="240026"/>
          </a:xfrm>
          <a:prstGeom prst="line">
            <a:avLst/>
          </a:prstGeom>
        </p:spPr>
        <p:style>
          <a:lnRef idx="1">
            <a:schemeClr val="dk1"/>
          </a:lnRef>
          <a:fillRef idx="0">
            <a:schemeClr val="dk1"/>
          </a:fillRef>
          <a:effectRef idx="0">
            <a:schemeClr val="dk1"/>
          </a:effectRef>
          <a:fontRef idx="minor">
            <a:schemeClr val="tx1"/>
          </a:fontRef>
        </p:style>
      </p:cxnSp>
      <p:cxnSp>
        <p:nvCxnSpPr>
          <p:cNvPr id="47" name="Đường nối Thẳng 46">
            <a:extLst>
              <a:ext uri="{FF2B5EF4-FFF2-40B4-BE49-F238E27FC236}">
                <a16:creationId xmlns:a16="http://schemas.microsoft.com/office/drawing/2014/main" id="{087CF420-390C-6721-3703-4B3B1C223EDE}"/>
              </a:ext>
            </a:extLst>
          </p:cNvPr>
          <p:cNvCxnSpPr>
            <a:cxnSpLocks/>
          </p:cNvCxnSpPr>
          <p:nvPr/>
        </p:nvCxnSpPr>
        <p:spPr>
          <a:xfrm flipV="1">
            <a:off x="1121205" y="4129932"/>
            <a:ext cx="828996" cy="225629"/>
          </a:xfrm>
          <a:prstGeom prst="line">
            <a:avLst/>
          </a:prstGeom>
        </p:spPr>
        <p:style>
          <a:lnRef idx="1">
            <a:schemeClr val="dk1"/>
          </a:lnRef>
          <a:fillRef idx="0">
            <a:schemeClr val="dk1"/>
          </a:fillRef>
          <a:effectRef idx="0">
            <a:schemeClr val="dk1"/>
          </a:effectRef>
          <a:fontRef idx="minor">
            <a:schemeClr val="tx1"/>
          </a:fontRef>
        </p:style>
      </p:cxnSp>
      <p:cxnSp>
        <p:nvCxnSpPr>
          <p:cNvPr id="48" name="Đường nối Thẳng 47">
            <a:extLst>
              <a:ext uri="{FF2B5EF4-FFF2-40B4-BE49-F238E27FC236}">
                <a16:creationId xmlns:a16="http://schemas.microsoft.com/office/drawing/2014/main" id="{1AEBAA86-F32F-1DC7-2F30-9CB038037B1D}"/>
              </a:ext>
            </a:extLst>
          </p:cNvPr>
          <p:cNvCxnSpPr>
            <a:cxnSpLocks/>
          </p:cNvCxnSpPr>
          <p:nvPr/>
        </p:nvCxnSpPr>
        <p:spPr>
          <a:xfrm flipV="1">
            <a:off x="1046396" y="562672"/>
            <a:ext cx="919013" cy="276131"/>
          </a:xfrm>
          <a:prstGeom prst="line">
            <a:avLst/>
          </a:prstGeom>
        </p:spPr>
        <p:style>
          <a:lnRef idx="1">
            <a:schemeClr val="dk1"/>
          </a:lnRef>
          <a:fillRef idx="0">
            <a:schemeClr val="dk1"/>
          </a:fillRef>
          <a:effectRef idx="0">
            <a:schemeClr val="dk1"/>
          </a:effectRef>
          <a:fontRef idx="minor">
            <a:schemeClr val="tx1"/>
          </a:fontRef>
        </p:style>
      </p:cxnSp>
      <p:sp>
        <p:nvSpPr>
          <p:cNvPr id="60" name="Hình chữ nhật 59">
            <a:extLst>
              <a:ext uri="{FF2B5EF4-FFF2-40B4-BE49-F238E27FC236}">
                <a16:creationId xmlns:a16="http://schemas.microsoft.com/office/drawing/2014/main" id="{2ADEBAFC-CFE9-10ED-DE1B-03C07558BF6D}"/>
              </a:ext>
            </a:extLst>
          </p:cNvPr>
          <p:cNvSpPr>
            <a:spLocks/>
          </p:cNvSpPr>
          <p:nvPr/>
        </p:nvSpPr>
        <p:spPr>
          <a:xfrm>
            <a:off x="1005914" y="189689"/>
            <a:ext cx="1462395" cy="47641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050"/>
          </a:p>
        </p:txBody>
      </p:sp>
      <p:cxnSp>
        <p:nvCxnSpPr>
          <p:cNvPr id="52" name="Đường nối Thẳng 51">
            <a:extLst>
              <a:ext uri="{FF2B5EF4-FFF2-40B4-BE49-F238E27FC236}">
                <a16:creationId xmlns:a16="http://schemas.microsoft.com/office/drawing/2014/main" id="{3E94D62D-0D1D-7AB5-52C6-8FEC52413707}"/>
              </a:ext>
            </a:extLst>
          </p:cNvPr>
          <p:cNvCxnSpPr>
            <a:cxnSpLocks/>
          </p:cNvCxnSpPr>
          <p:nvPr/>
        </p:nvCxnSpPr>
        <p:spPr>
          <a:xfrm flipV="1">
            <a:off x="1962408" y="313717"/>
            <a:ext cx="1676" cy="251171"/>
          </a:xfrm>
          <a:prstGeom prst="line">
            <a:avLst/>
          </a:prstGeom>
        </p:spPr>
        <p:style>
          <a:lnRef idx="1">
            <a:schemeClr val="dk1"/>
          </a:lnRef>
          <a:fillRef idx="0">
            <a:schemeClr val="dk1"/>
          </a:fillRef>
          <a:effectRef idx="0">
            <a:schemeClr val="dk1"/>
          </a:effectRef>
          <a:fontRef idx="minor">
            <a:schemeClr val="tx1"/>
          </a:fontRef>
        </p:style>
      </p:cxnSp>
      <p:sp>
        <p:nvSpPr>
          <p:cNvPr id="59" name="Hình chữ nhật 58">
            <a:extLst>
              <a:ext uri="{FF2B5EF4-FFF2-40B4-BE49-F238E27FC236}">
                <a16:creationId xmlns:a16="http://schemas.microsoft.com/office/drawing/2014/main" id="{84887536-0731-69FD-1A9E-B0A51881526C}"/>
              </a:ext>
            </a:extLst>
          </p:cNvPr>
          <p:cNvSpPr/>
          <p:nvPr/>
        </p:nvSpPr>
        <p:spPr>
          <a:xfrm>
            <a:off x="6769352" y="197012"/>
            <a:ext cx="1360935" cy="47567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cxnSp>
        <p:nvCxnSpPr>
          <p:cNvPr id="62" name="Đường nối Thẳng 61">
            <a:extLst>
              <a:ext uri="{FF2B5EF4-FFF2-40B4-BE49-F238E27FC236}">
                <a16:creationId xmlns:a16="http://schemas.microsoft.com/office/drawing/2014/main" id="{ED975C1F-0212-F713-60E5-5BE7A61442C8}"/>
              </a:ext>
            </a:extLst>
          </p:cNvPr>
          <p:cNvCxnSpPr>
            <a:cxnSpLocks/>
          </p:cNvCxnSpPr>
          <p:nvPr/>
        </p:nvCxnSpPr>
        <p:spPr>
          <a:xfrm flipV="1">
            <a:off x="1044225" y="2102111"/>
            <a:ext cx="936717" cy="285591"/>
          </a:xfrm>
          <a:prstGeom prst="line">
            <a:avLst/>
          </a:prstGeom>
        </p:spPr>
        <p:style>
          <a:lnRef idx="1">
            <a:schemeClr val="dk1"/>
          </a:lnRef>
          <a:fillRef idx="0">
            <a:schemeClr val="dk1"/>
          </a:fillRef>
          <a:effectRef idx="0">
            <a:schemeClr val="dk1"/>
          </a:effectRef>
          <a:fontRef idx="minor">
            <a:schemeClr val="tx1"/>
          </a:fontRef>
        </p:style>
      </p:cxnSp>
      <p:cxnSp>
        <p:nvCxnSpPr>
          <p:cNvPr id="1031" name="Đường nối Thẳng 1030">
            <a:extLst>
              <a:ext uri="{FF2B5EF4-FFF2-40B4-BE49-F238E27FC236}">
                <a16:creationId xmlns:a16="http://schemas.microsoft.com/office/drawing/2014/main" id="{61F4B272-2B58-5114-C070-4A1F83198727}"/>
              </a:ext>
            </a:extLst>
          </p:cNvPr>
          <p:cNvCxnSpPr>
            <a:cxnSpLocks/>
          </p:cNvCxnSpPr>
          <p:nvPr/>
        </p:nvCxnSpPr>
        <p:spPr>
          <a:xfrm flipV="1">
            <a:off x="1031179" y="3841217"/>
            <a:ext cx="930206" cy="256716"/>
          </a:xfrm>
          <a:prstGeom prst="line">
            <a:avLst/>
          </a:prstGeom>
        </p:spPr>
        <p:style>
          <a:lnRef idx="1">
            <a:schemeClr val="dk1"/>
          </a:lnRef>
          <a:fillRef idx="0">
            <a:schemeClr val="dk1"/>
          </a:fillRef>
          <a:effectRef idx="0">
            <a:schemeClr val="dk1"/>
          </a:effectRef>
          <a:fontRef idx="minor">
            <a:schemeClr val="tx1"/>
          </a:fontRef>
        </p:style>
      </p:cxnSp>
      <p:cxnSp>
        <p:nvCxnSpPr>
          <p:cNvPr id="58" name="Đường nối Thẳng 57">
            <a:extLst>
              <a:ext uri="{FF2B5EF4-FFF2-40B4-BE49-F238E27FC236}">
                <a16:creationId xmlns:a16="http://schemas.microsoft.com/office/drawing/2014/main" id="{3C801ABD-8C90-EF8A-B95A-F328C04F1DE2}"/>
              </a:ext>
            </a:extLst>
          </p:cNvPr>
          <p:cNvCxnSpPr/>
          <p:nvPr/>
        </p:nvCxnSpPr>
        <p:spPr>
          <a:xfrm>
            <a:off x="1970625" y="313717"/>
            <a:ext cx="4897877" cy="0"/>
          </a:xfrm>
          <a:prstGeom prst="line">
            <a:avLst/>
          </a:prstGeom>
        </p:spPr>
        <p:style>
          <a:lnRef idx="1">
            <a:schemeClr val="dk1"/>
          </a:lnRef>
          <a:fillRef idx="0">
            <a:schemeClr val="dk1"/>
          </a:fillRef>
          <a:effectRef idx="0">
            <a:schemeClr val="dk1"/>
          </a:effectRef>
          <a:fontRef idx="minor">
            <a:schemeClr val="tx1"/>
          </a:fontRef>
        </p:style>
      </p:cxnSp>
      <p:cxnSp>
        <p:nvCxnSpPr>
          <p:cNvPr id="1036" name="Đường nối Thẳng 1035">
            <a:extLst>
              <a:ext uri="{FF2B5EF4-FFF2-40B4-BE49-F238E27FC236}">
                <a16:creationId xmlns:a16="http://schemas.microsoft.com/office/drawing/2014/main" id="{8271B1B7-6D29-0B54-9796-741900BADCB7}"/>
              </a:ext>
            </a:extLst>
          </p:cNvPr>
          <p:cNvCxnSpPr>
            <a:cxnSpLocks/>
          </p:cNvCxnSpPr>
          <p:nvPr/>
        </p:nvCxnSpPr>
        <p:spPr>
          <a:xfrm flipH="1">
            <a:off x="1952277" y="2397123"/>
            <a:ext cx="17575" cy="1440784"/>
          </a:xfrm>
          <a:prstGeom prst="line">
            <a:avLst/>
          </a:prstGeom>
        </p:spPr>
        <p:style>
          <a:lnRef idx="1">
            <a:schemeClr val="dk1"/>
          </a:lnRef>
          <a:fillRef idx="0">
            <a:schemeClr val="dk1"/>
          </a:fillRef>
          <a:effectRef idx="0">
            <a:schemeClr val="dk1"/>
          </a:effectRef>
          <a:fontRef idx="minor">
            <a:schemeClr val="tx1"/>
          </a:fontRef>
        </p:style>
      </p:cxnSp>
      <p:cxnSp>
        <p:nvCxnSpPr>
          <p:cNvPr id="1045" name="Đường nối Thẳng 1044">
            <a:extLst>
              <a:ext uri="{FF2B5EF4-FFF2-40B4-BE49-F238E27FC236}">
                <a16:creationId xmlns:a16="http://schemas.microsoft.com/office/drawing/2014/main" id="{C0038029-96E3-007F-ADA6-C3F7C90D8745}"/>
              </a:ext>
            </a:extLst>
          </p:cNvPr>
          <p:cNvCxnSpPr>
            <a:cxnSpLocks/>
          </p:cNvCxnSpPr>
          <p:nvPr/>
        </p:nvCxnSpPr>
        <p:spPr>
          <a:xfrm>
            <a:off x="1950201" y="4129931"/>
            <a:ext cx="518108" cy="0"/>
          </a:xfrm>
          <a:prstGeom prst="line">
            <a:avLst/>
          </a:prstGeom>
        </p:spPr>
        <p:style>
          <a:lnRef idx="1">
            <a:schemeClr val="dk1"/>
          </a:lnRef>
          <a:fillRef idx="0">
            <a:schemeClr val="dk1"/>
          </a:fillRef>
          <a:effectRef idx="0">
            <a:schemeClr val="dk1"/>
          </a:effectRef>
          <a:fontRef idx="minor">
            <a:schemeClr val="tx1"/>
          </a:fontRef>
        </p:style>
      </p:cxnSp>
      <p:sp>
        <p:nvSpPr>
          <p:cNvPr id="1047" name="Hình chữ nhật 1046">
            <a:extLst>
              <a:ext uri="{FF2B5EF4-FFF2-40B4-BE49-F238E27FC236}">
                <a16:creationId xmlns:a16="http://schemas.microsoft.com/office/drawing/2014/main" id="{DB7EDFE9-0DAC-D6BF-ED57-BC8A180D9E1F}"/>
              </a:ext>
            </a:extLst>
          </p:cNvPr>
          <p:cNvSpPr/>
          <p:nvPr/>
        </p:nvSpPr>
        <p:spPr>
          <a:xfrm>
            <a:off x="1961063" y="313717"/>
            <a:ext cx="4913684" cy="22101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1050" name="Hình chữ nhật 1049">
            <a:extLst>
              <a:ext uri="{FF2B5EF4-FFF2-40B4-BE49-F238E27FC236}">
                <a16:creationId xmlns:a16="http://schemas.microsoft.com/office/drawing/2014/main" id="{A256CA3F-9B96-3A59-4A8E-CAC822A51EB3}"/>
              </a:ext>
            </a:extLst>
          </p:cNvPr>
          <p:cNvSpPr/>
          <p:nvPr/>
        </p:nvSpPr>
        <p:spPr>
          <a:xfrm>
            <a:off x="2275499" y="331984"/>
            <a:ext cx="364479" cy="18926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1051" name="Hình chữ nhật 1050">
            <a:extLst>
              <a:ext uri="{FF2B5EF4-FFF2-40B4-BE49-F238E27FC236}">
                <a16:creationId xmlns:a16="http://schemas.microsoft.com/office/drawing/2014/main" id="{2916038E-55CB-D44D-5E05-87BD5C0A4F6B}"/>
              </a:ext>
            </a:extLst>
          </p:cNvPr>
          <p:cNvSpPr/>
          <p:nvPr/>
        </p:nvSpPr>
        <p:spPr>
          <a:xfrm>
            <a:off x="4092303" y="534732"/>
            <a:ext cx="364479" cy="42211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50" dirty="0"/>
          </a:p>
        </p:txBody>
      </p:sp>
      <p:sp>
        <p:nvSpPr>
          <p:cNvPr id="1052" name="Hình chữ nhật 1051">
            <a:extLst>
              <a:ext uri="{FF2B5EF4-FFF2-40B4-BE49-F238E27FC236}">
                <a16:creationId xmlns:a16="http://schemas.microsoft.com/office/drawing/2014/main" id="{7A26A5C2-38B7-B4FB-DE5C-07166ADFE099}"/>
              </a:ext>
            </a:extLst>
          </p:cNvPr>
          <p:cNvSpPr/>
          <p:nvPr/>
        </p:nvSpPr>
        <p:spPr>
          <a:xfrm>
            <a:off x="4608047" y="534732"/>
            <a:ext cx="364479" cy="42211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cxnSp>
        <p:nvCxnSpPr>
          <p:cNvPr id="1054" name="Đường kết nối Mũi tên Thẳng 1053">
            <a:extLst>
              <a:ext uri="{FF2B5EF4-FFF2-40B4-BE49-F238E27FC236}">
                <a16:creationId xmlns:a16="http://schemas.microsoft.com/office/drawing/2014/main" id="{8BE7F8A4-340A-87DA-9B73-C8EA9F5E92E9}"/>
              </a:ext>
            </a:extLst>
          </p:cNvPr>
          <p:cNvCxnSpPr/>
          <p:nvPr/>
        </p:nvCxnSpPr>
        <p:spPr>
          <a:xfrm flipV="1">
            <a:off x="1127719" y="701845"/>
            <a:ext cx="824558" cy="2419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55" name="Đường kết nối Mũi tên Thẳng 1054">
            <a:extLst>
              <a:ext uri="{FF2B5EF4-FFF2-40B4-BE49-F238E27FC236}">
                <a16:creationId xmlns:a16="http://schemas.microsoft.com/office/drawing/2014/main" id="{0E0072F3-FECD-530A-FA99-38B5B876373B}"/>
              </a:ext>
            </a:extLst>
          </p:cNvPr>
          <p:cNvCxnSpPr/>
          <p:nvPr/>
        </p:nvCxnSpPr>
        <p:spPr>
          <a:xfrm flipV="1">
            <a:off x="1154410" y="2257290"/>
            <a:ext cx="824558" cy="2419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56" name="Đường kết nối Mũi tên Thẳng 1055">
            <a:extLst>
              <a:ext uri="{FF2B5EF4-FFF2-40B4-BE49-F238E27FC236}">
                <a16:creationId xmlns:a16="http://schemas.microsoft.com/office/drawing/2014/main" id="{0DDBE755-67C1-0922-892F-630443F94C74}"/>
              </a:ext>
            </a:extLst>
          </p:cNvPr>
          <p:cNvCxnSpPr/>
          <p:nvPr/>
        </p:nvCxnSpPr>
        <p:spPr>
          <a:xfrm flipV="1">
            <a:off x="1120390" y="3974409"/>
            <a:ext cx="824558" cy="24197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61" name="Đường kết nối Mũi tên Thẳng 1060">
            <a:extLst>
              <a:ext uri="{FF2B5EF4-FFF2-40B4-BE49-F238E27FC236}">
                <a16:creationId xmlns:a16="http://schemas.microsoft.com/office/drawing/2014/main" id="{B0BB7E4C-3B5E-2C58-54BB-94071171C085}"/>
              </a:ext>
            </a:extLst>
          </p:cNvPr>
          <p:cNvCxnSpPr/>
          <p:nvPr/>
        </p:nvCxnSpPr>
        <p:spPr>
          <a:xfrm flipV="1">
            <a:off x="2217269" y="658934"/>
            <a:ext cx="0" cy="3310641"/>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063" name="Hình chữ nhật 1062">
            <a:extLst>
              <a:ext uri="{FF2B5EF4-FFF2-40B4-BE49-F238E27FC236}">
                <a16:creationId xmlns:a16="http://schemas.microsoft.com/office/drawing/2014/main" id="{5C785067-0461-3C76-8023-E9B371D49454}"/>
              </a:ext>
            </a:extLst>
          </p:cNvPr>
          <p:cNvSpPr/>
          <p:nvPr/>
        </p:nvSpPr>
        <p:spPr>
          <a:xfrm>
            <a:off x="6675693" y="321823"/>
            <a:ext cx="192809" cy="2065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050"/>
          </a:p>
        </p:txBody>
      </p:sp>
      <p:sp>
        <p:nvSpPr>
          <p:cNvPr id="1064" name="Hình chữ nhật 1063">
            <a:extLst>
              <a:ext uri="{FF2B5EF4-FFF2-40B4-BE49-F238E27FC236}">
                <a16:creationId xmlns:a16="http://schemas.microsoft.com/office/drawing/2014/main" id="{4BCD1CBF-22BF-D476-0C45-3E076886704D}"/>
              </a:ext>
            </a:extLst>
          </p:cNvPr>
          <p:cNvSpPr/>
          <p:nvPr/>
        </p:nvSpPr>
        <p:spPr>
          <a:xfrm>
            <a:off x="6774066" y="305612"/>
            <a:ext cx="364479" cy="2255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dirty="0"/>
          </a:p>
        </p:txBody>
      </p:sp>
      <p:sp>
        <p:nvSpPr>
          <p:cNvPr id="1065" name="Hộp Văn bản 1064">
            <a:extLst>
              <a:ext uri="{FF2B5EF4-FFF2-40B4-BE49-F238E27FC236}">
                <a16:creationId xmlns:a16="http://schemas.microsoft.com/office/drawing/2014/main" id="{4BEB7A68-AC47-A890-BD70-DA0B57BDEA7B}"/>
              </a:ext>
            </a:extLst>
          </p:cNvPr>
          <p:cNvSpPr txBox="1"/>
          <p:nvPr/>
        </p:nvSpPr>
        <p:spPr>
          <a:xfrm>
            <a:off x="2501447" y="4638636"/>
            <a:ext cx="1196502" cy="261610"/>
          </a:xfrm>
          <a:prstGeom prst="rect">
            <a:avLst/>
          </a:prstGeom>
          <a:noFill/>
        </p:spPr>
        <p:txBody>
          <a:bodyPr wrap="square" rtlCol="0">
            <a:spAutoFit/>
          </a:bodyPr>
          <a:lstStyle/>
          <a:p>
            <a:r>
              <a:rPr lang="en-US" sz="1100" dirty="0">
                <a:latin typeface="Nunito" pitchFamily="2" charset="0"/>
                <a:ea typeface="Tahoma" panose="020B0604030504040204" pitchFamily="34" charset="0"/>
                <a:cs typeface="Times New Roman" panose="02020603050405020304" pitchFamily="18" charset="0"/>
              </a:rPr>
              <a:t>Archives</a:t>
            </a:r>
          </a:p>
        </p:txBody>
      </p:sp>
      <p:sp>
        <p:nvSpPr>
          <p:cNvPr id="1066" name="Hộp Văn bản 1065">
            <a:extLst>
              <a:ext uri="{FF2B5EF4-FFF2-40B4-BE49-F238E27FC236}">
                <a16:creationId xmlns:a16="http://schemas.microsoft.com/office/drawing/2014/main" id="{357F5A0C-D59A-AAD0-B566-FB8E82506198}"/>
              </a:ext>
            </a:extLst>
          </p:cNvPr>
          <p:cNvSpPr txBox="1"/>
          <p:nvPr/>
        </p:nvSpPr>
        <p:spPr>
          <a:xfrm>
            <a:off x="1138860" y="4683150"/>
            <a:ext cx="1196502" cy="261610"/>
          </a:xfrm>
          <a:prstGeom prst="rect">
            <a:avLst/>
          </a:prstGeom>
          <a:noFill/>
        </p:spPr>
        <p:txBody>
          <a:bodyPr wrap="square" rtlCol="0">
            <a:spAutoFit/>
          </a:bodyPr>
          <a:lstStyle/>
          <a:p>
            <a:pPr algn="ctr"/>
            <a:r>
              <a:rPr lang="en-US" sz="1100" dirty="0">
                <a:latin typeface="Nunito" pitchFamily="2" charset="0"/>
                <a:ea typeface="Tahoma" panose="020B0604030504040204" pitchFamily="34" charset="0"/>
                <a:cs typeface="Times New Roman" panose="02020603050405020304" pitchFamily="18" charset="0"/>
              </a:rPr>
              <a:t>Receiving area</a:t>
            </a:r>
          </a:p>
        </p:txBody>
      </p:sp>
      <p:sp>
        <p:nvSpPr>
          <p:cNvPr id="1067" name="Hộp Văn bản 1066">
            <a:extLst>
              <a:ext uri="{FF2B5EF4-FFF2-40B4-BE49-F238E27FC236}">
                <a16:creationId xmlns:a16="http://schemas.microsoft.com/office/drawing/2014/main" id="{D211863C-BF08-B725-0093-95C136362D95}"/>
              </a:ext>
            </a:extLst>
          </p:cNvPr>
          <p:cNvSpPr txBox="1"/>
          <p:nvPr/>
        </p:nvSpPr>
        <p:spPr>
          <a:xfrm>
            <a:off x="6862417" y="4652603"/>
            <a:ext cx="1196502" cy="261610"/>
          </a:xfrm>
          <a:prstGeom prst="rect">
            <a:avLst/>
          </a:prstGeom>
          <a:noFill/>
        </p:spPr>
        <p:txBody>
          <a:bodyPr wrap="square" rtlCol="0">
            <a:spAutoFit/>
          </a:bodyPr>
          <a:lstStyle/>
          <a:p>
            <a:pPr algn="ctr"/>
            <a:r>
              <a:rPr lang="en-US" sz="1100" dirty="0">
                <a:latin typeface="Nunito" pitchFamily="2" charset="0"/>
                <a:ea typeface="Tahoma" panose="020B0604030504040204" pitchFamily="34" charset="0"/>
                <a:cs typeface="Times New Roman" panose="02020603050405020304" pitchFamily="18" charset="0"/>
              </a:rPr>
              <a:t>Export area</a:t>
            </a:r>
          </a:p>
        </p:txBody>
      </p:sp>
      <p:cxnSp>
        <p:nvCxnSpPr>
          <p:cNvPr id="1070" name="Đường nối Thẳng 1069">
            <a:extLst>
              <a:ext uri="{FF2B5EF4-FFF2-40B4-BE49-F238E27FC236}">
                <a16:creationId xmlns:a16="http://schemas.microsoft.com/office/drawing/2014/main" id="{D2C99BAD-5107-AD6C-2279-7043C60419B0}"/>
              </a:ext>
            </a:extLst>
          </p:cNvPr>
          <p:cNvCxnSpPr/>
          <p:nvPr/>
        </p:nvCxnSpPr>
        <p:spPr>
          <a:xfrm flipH="1">
            <a:off x="8010728" y="4040480"/>
            <a:ext cx="124948" cy="270834"/>
          </a:xfrm>
          <a:prstGeom prst="line">
            <a:avLst/>
          </a:prstGeom>
        </p:spPr>
        <p:style>
          <a:lnRef idx="1">
            <a:schemeClr val="dk1"/>
          </a:lnRef>
          <a:fillRef idx="0">
            <a:schemeClr val="dk1"/>
          </a:fillRef>
          <a:effectRef idx="0">
            <a:schemeClr val="dk1"/>
          </a:effectRef>
          <a:fontRef idx="minor">
            <a:schemeClr val="tx1"/>
          </a:fontRef>
        </p:style>
      </p:cxnSp>
      <p:cxnSp>
        <p:nvCxnSpPr>
          <p:cNvPr id="1074" name="Đường nối Thẳng 1073">
            <a:extLst>
              <a:ext uri="{FF2B5EF4-FFF2-40B4-BE49-F238E27FC236}">
                <a16:creationId xmlns:a16="http://schemas.microsoft.com/office/drawing/2014/main" id="{9B8AD7DD-2750-98DE-A787-9D46BA1C5862}"/>
              </a:ext>
            </a:extLst>
          </p:cNvPr>
          <p:cNvCxnSpPr/>
          <p:nvPr/>
        </p:nvCxnSpPr>
        <p:spPr>
          <a:xfrm flipH="1" flipV="1">
            <a:off x="7261575" y="4097933"/>
            <a:ext cx="749153" cy="210074"/>
          </a:xfrm>
          <a:prstGeom prst="line">
            <a:avLst/>
          </a:prstGeom>
        </p:spPr>
        <p:style>
          <a:lnRef idx="1">
            <a:schemeClr val="dk1"/>
          </a:lnRef>
          <a:fillRef idx="0">
            <a:schemeClr val="dk1"/>
          </a:fillRef>
          <a:effectRef idx="0">
            <a:schemeClr val="dk1"/>
          </a:effectRef>
          <a:fontRef idx="minor">
            <a:schemeClr val="tx1"/>
          </a:fontRef>
        </p:style>
      </p:cxnSp>
      <p:cxnSp>
        <p:nvCxnSpPr>
          <p:cNvPr id="1075" name="Đường nối Thẳng 1074">
            <a:extLst>
              <a:ext uri="{FF2B5EF4-FFF2-40B4-BE49-F238E27FC236}">
                <a16:creationId xmlns:a16="http://schemas.microsoft.com/office/drawing/2014/main" id="{BF1FADF4-D5C2-521A-D578-D9F6219F73C1}"/>
              </a:ext>
            </a:extLst>
          </p:cNvPr>
          <p:cNvCxnSpPr/>
          <p:nvPr/>
        </p:nvCxnSpPr>
        <p:spPr>
          <a:xfrm flipH="1" flipV="1">
            <a:off x="7381135" y="3825341"/>
            <a:ext cx="749153" cy="210074"/>
          </a:xfrm>
          <a:prstGeom prst="line">
            <a:avLst/>
          </a:prstGeom>
        </p:spPr>
        <p:style>
          <a:lnRef idx="1">
            <a:schemeClr val="dk1"/>
          </a:lnRef>
          <a:fillRef idx="0">
            <a:schemeClr val="dk1"/>
          </a:fillRef>
          <a:effectRef idx="0">
            <a:schemeClr val="dk1"/>
          </a:effectRef>
          <a:fontRef idx="minor">
            <a:schemeClr val="tx1"/>
          </a:fontRef>
        </p:style>
      </p:cxnSp>
      <p:cxnSp>
        <p:nvCxnSpPr>
          <p:cNvPr id="1078" name="Đường nối Thẳng 1077">
            <a:extLst>
              <a:ext uri="{FF2B5EF4-FFF2-40B4-BE49-F238E27FC236}">
                <a16:creationId xmlns:a16="http://schemas.microsoft.com/office/drawing/2014/main" id="{A80B9395-411C-C0C6-2FEE-A8073738C764}"/>
              </a:ext>
            </a:extLst>
          </p:cNvPr>
          <p:cNvCxnSpPr/>
          <p:nvPr/>
        </p:nvCxnSpPr>
        <p:spPr>
          <a:xfrm flipH="1">
            <a:off x="8007415" y="2402794"/>
            <a:ext cx="124948" cy="270834"/>
          </a:xfrm>
          <a:prstGeom prst="line">
            <a:avLst/>
          </a:prstGeom>
        </p:spPr>
        <p:style>
          <a:lnRef idx="1">
            <a:schemeClr val="dk1"/>
          </a:lnRef>
          <a:fillRef idx="0">
            <a:schemeClr val="dk1"/>
          </a:fillRef>
          <a:effectRef idx="0">
            <a:schemeClr val="dk1"/>
          </a:effectRef>
          <a:fontRef idx="minor">
            <a:schemeClr val="tx1"/>
          </a:fontRef>
        </p:style>
      </p:cxnSp>
      <p:cxnSp>
        <p:nvCxnSpPr>
          <p:cNvPr id="1079" name="Đường nối Thẳng 1078">
            <a:extLst>
              <a:ext uri="{FF2B5EF4-FFF2-40B4-BE49-F238E27FC236}">
                <a16:creationId xmlns:a16="http://schemas.microsoft.com/office/drawing/2014/main" id="{9E593802-C537-AC85-74A6-28001D72A5F5}"/>
              </a:ext>
            </a:extLst>
          </p:cNvPr>
          <p:cNvCxnSpPr>
            <a:cxnSpLocks/>
          </p:cNvCxnSpPr>
          <p:nvPr/>
        </p:nvCxnSpPr>
        <p:spPr>
          <a:xfrm flipH="1" flipV="1">
            <a:off x="7384245" y="2494204"/>
            <a:ext cx="626483" cy="178142"/>
          </a:xfrm>
          <a:prstGeom prst="line">
            <a:avLst/>
          </a:prstGeom>
        </p:spPr>
        <p:style>
          <a:lnRef idx="1">
            <a:schemeClr val="dk1"/>
          </a:lnRef>
          <a:fillRef idx="0">
            <a:schemeClr val="dk1"/>
          </a:fillRef>
          <a:effectRef idx="0">
            <a:schemeClr val="dk1"/>
          </a:effectRef>
          <a:fontRef idx="minor">
            <a:schemeClr val="tx1"/>
          </a:fontRef>
        </p:style>
      </p:cxnSp>
      <p:cxnSp>
        <p:nvCxnSpPr>
          <p:cNvPr id="1080" name="Đường nối Thẳng 1079">
            <a:extLst>
              <a:ext uri="{FF2B5EF4-FFF2-40B4-BE49-F238E27FC236}">
                <a16:creationId xmlns:a16="http://schemas.microsoft.com/office/drawing/2014/main" id="{A0D41313-43A1-C65F-0B19-8A2B6748CAC4}"/>
              </a:ext>
            </a:extLst>
          </p:cNvPr>
          <p:cNvCxnSpPr>
            <a:cxnSpLocks/>
          </p:cNvCxnSpPr>
          <p:nvPr/>
        </p:nvCxnSpPr>
        <p:spPr>
          <a:xfrm flipH="1" flipV="1">
            <a:off x="7377957" y="2194402"/>
            <a:ext cx="749153" cy="210074"/>
          </a:xfrm>
          <a:prstGeom prst="line">
            <a:avLst/>
          </a:prstGeom>
        </p:spPr>
        <p:style>
          <a:lnRef idx="1">
            <a:schemeClr val="dk1"/>
          </a:lnRef>
          <a:fillRef idx="0">
            <a:schemeClr val="dk1"/>
          </a:fillRef>
          <a:effectRef idx="0">
            <a:schemeClr val="dk1"/>
          </a:effectRef>
          <a:fontRef idx="minor">
            <a:schemeClr val="tx1"/>
          </a:fontRef>
        </p:style>
      </p:cxnSp>
      <p:cxnSp>
        <p:nvCxnSpPr>
          <p:cNvPr id="1081" name="Đường nối Thẳng 1080">
            <a:extLst>
              <a:ext uri="{FF2B5EF4-FFF2-40B4-BE49-F238E27FC236}">
                <a16:creationId xmlns:a16="http://schemas.microsoft.com/office/drawing/2014/main" id="{F7992965-C06C-3817-2199-2D98335C723F}"/>
              </a:ext>
            </a:extLst>
          </p:cNvPr>
          <p:cNvCxnSpPr/>
          <p:nvPr/>
        </p:nvCxnSpPr>
        <p:spPr>
          <a:xfrm flipH="1">
            <a:off x="8002162" y="794556"/>
            <a:ext cx="124948" cy="270834"/>
          </a:xfrm>
          <a:prstGeom prst="line">
            <a:avLst/>
          </a:prstGeom>
        </p:spPr>
        <p:style>
          <a:lnRef idx="1">
            <a:schemeClr val="dk1"/>
          </a:lnRef>
          <a:fillRef idx="0">
            <a:schemeClr val="dk1"/>
          </a:fillRef>
          <a:effectRef idx="0">
            <a:schemeClr val="dk1"/>
          </a:effectRef>
          <a:fontRef idx="minor">
            <a:schemeClr val="tx1"/>
          </a:fontRef>
        </p:style>
      </p:cxnSp>
      <p:cxnSp>
        <p:nvCxnSpPr>
          <p:cNvPr id="1082" name="Đường nối Thẳng 1081">
            <a:extLst>
              <a:ext uri="{FF2B5EF4-FFF2-40B4-BE49-F238E27FC236}">
                <a16:creationId xmlns:a16="http://schemas.microsoft.com/office/drawing/2014/main" id="{9E21AC89-76C9-083A-F1F6-45F78DD89DC9}"/>
              </a:ext>
            </a:extLst>
          </p:cNvPr>
          <p:cNvCxnSpPr>
            <a:cxnSpLocks/>
          </p:cNvCxnSpPr>
          <p:nvPr/>
        </p:nvCxnSpPr>
        <p:spPr>
          <a:xfrm flipH="1" flipV="1">
            <a:off x="7384245" y="924908"/>
            <a:ext cx="617549" cy="142650"/>
          </a:xfrm>
          <a:prstGeom prst="line">
            <a:avLst/>
          </a:prstGeom>
        </p:spPr>
        <p:style>
          <a:lnRef idx="1">
            <a:schemeClr val="dk1"/>
          </a:lnRef>
          <a:fillRef idx="0">
            <a:schemeClr val="dk1"/>
          </a:fillRef>
          <a:effectRef idx="0">
            <a:schemeClr val="dk1"/>
          </a:effectRef>
          <a:fontRef idx="minor">
            <a:schemeClr val="tx1"/>
          </a:fontRef>
        </p:style>
      </p:cxnSp>
      <p:cxnSp>
        <p:nvCxnSpPr>
          <p:cNvPr id="1083" name="Đường nối Thẳng 1082">
            <a:extLst>
              <a:ext uri="{FF2B5EF4-FFF2-40B4-BE49-F238E27FC236}">
                <a16:creationId xmlns:a16="http://schemas.microsoft.com/office/drawing/2014/main" id="{653FDFC0-1F5C-80D9-4824-9FD6835BC585}"/>
              </a:ext>
            </a:extLst>
          </p:cNvPr>
          <p:cNvCxnSpPr/>
          <p:nvPr/>
        </p:nvCxnSpPr>
        <p:spPr>
          <a:xfrm flipH="1" flipV="1">
            <a:off x="7377957" y="579418"/>
            <a:ext cx="749153" cy="210074"/>
          </a:xfrm>
          <a:prstGeom prst="line">
            <a:avLst/>
          </a:prstGeom>
        </p:spPr>
        <p:style>
          <a:lnRef idx="1">
            <a:schemeClr val="dk1"/>
          </a:lnRef>
          <a:fillRef idx="0">
            <a:schemeClr val="dk1"/>
          </a:fillRef>
          <a:effectRef idx="0">
            <a:schemeClr val="dk1"/>
          </a:effectRef>
          <a:fontRef idx="minor">
            <a:schemeClr val="tx1"/>
          </a:fontRef>
        </p:style>
      </p:cxnSp>
      <p:cxnSp>
        <p:nvCxnSpPr>
          <p:cNvPr id="1085" name="Đường nối Thẳng 1084">
            <a:extLst>
              <a:ext uri="{FF2B5EF4-FFF2-40B4-BE49-F238E27FC236}">
                <a16:creationId xmlns:a16="http://schemas.microsoft.com/office/drawing/2014/main" id="{A30EA45E-D6D1-D869-4D9E-B3528386A847}"/>
              </a:ext>
            </a:extLst>
          </p:cNvPr>
          <p:cNvCxnSpPr/>
          <p:nvPr/>
        </p:nvCxnSpPr>
        <p:spPr>
          <a:xfrm flipH="1" flipV="1">
            <a:off x="7377957" y="2499269"/>
            <a:ext cx="6288" cy="1326072"/>
          </a:xfrm>
          <a:prstGeom prst="line">
            <a:avLst/>
          </a:prstGeom>
        </p:spPr>
        <p:style>
          <a:lnRef idx="1">
            <a:schemeClr val="dk1"/>
          </a:lnRef>
          <a:fillRef idx="0">
            <a:schemeClr val="dk1"/>
          </a:fillRef>
          <a:effectRef idx="0">
            <a:schemeClr val="dk1"/>
          </a:effectRef>
          <a:fontRef idx="minor">
            <a:schemeClr val="tx1"/>
          </a:fontRef>
        </p:style>
      </p:cxnSp>
      <p:cxnSp>
        <p:nvCxnSpPr>
          <p:cNvPr id="1093" name="Đường nối Thẳng 1092">
            <a:extLst>
              <a:ext uri="{FF2B5EF4-FFF2-40B4-BE49-F238E27FC236}">
                <a16:creationId xmlns:a16="http://schemas.microsoft.com/office/drawing/2014/main" id="{D384C220-AE41-A7B4-6273-3940323A3955}"/>
              </a:ext>
            </a:extLst>
          </p:cNvPr>
          <p:cNvCxnSpPr>
            <a:cxnSpLocks/>
          </p:cNvCxnSpPr>
          <p:nvPr/>
        </p:nvCxnSpPr>
        <p:spPr>
          <a:xfrm flipV="1">
            <a:off x="7377957" y="929974"/>
            <a:ext cx="6288" cy="1274564"/>
          </a:xfrm>
          <a:prstGeom prst="line">
            <a:avLst/>
          </a:prstGeom>
        </p:spPr>
        <p:style>
          <a:lnRef idx="1">
            <a:schemeClr val="dk1"/>
          </a:lnRef>
          <a:fillRef idx="0">
            <a:schemeClr val="dk1"/>
          </a:fillRef>
          <a:effectRef idx="0">
            <a:schemeClr val="dk1"/>
          </a:effectRef>
          <a:fontRef idx="minor">
            <a:schemeClr val="tx1"/>
          </a:fontRef>
        </p:style>
      </p:cxnSp>
      <p:cxnSp>
        <p:nvCxnSpPr>
          <p:cNvPr id="1097" name="Đường nối Thẳng 1096">
            <a:extLst>
              <a:ext uri="{FF2B5EF4-FFF2-40B4-BE49-F238E27FC236}">
                <a16:creationId xmlns:a16="http://schemas.microsoft.com/office/drawing/2014/main" id="{29210D9A-EBF3-3370-1BE3-63436E0905BD}"/>
              </a:ext>
            </a:extLst>
          </p:cNvPr>
          <p:cNvCxnSpPr/>
          <p:nvPr/>
        </p:nvCxnSpPr>
        <p:spPr>
          <a:xfrm flipV="1">
            <a:off x="7377957" y="196346"/>
            <a:ext cx="0" cy="388136"/>
          </a:xfrm>
          <a:prstGeom prst="line">
            <a:avLst/>
          </a:prstGeom>
        </p:spPr>
        <p:style>
          <a:lnRef idx="1">
            <a:schemeClr val="dk1"/>
          </a:lnRef>
          <a:fillRef idx="0">
            <a:schemeClr val="dk1"/>
          </a:fillRef>
          <a:effectRef idx="0">
            <a:schemeClr val="dk1"/>
          </a:effectRef>
          <a:fontRef idx="minor">
            <a:schemeClr val="tx1"/>
          </a:fontRef>
        </p:style>
      </p:cxnSp>
      <p:cxnSp>
        <p:nvCxnSpPr>
          <p:cNvPr id="1099" name="Đường nối Thẳng 1098">
            <a:extLst>
              <a:ext uri="{FF2B5EF4-FFF2-40B4-BE49-F238E27FC236}">
                <a16:creationId xmlns:a16="http://schemas.microsoft.com/office/drawing/2014/main" id="{70FD98A7-3C49-6500-0136-23E3DB336287}"/>
              </a:ext>
            </a:extLst>
          </p:cNvPr>
          <p:cNvCxnSpPr>
            <a:cxnSpLocks/>
          </p:cNvCxnSpPr>
          <p:nvPr/>
        </p:nvCxnSpPr>
        <p:spPr>
          <a:xfrm flipH="1">
            <a:off x="6769351" y="4097933"/>
            <a:ext cx="492224" cy="0"/>
          </a:xfrm>
          <a:prstGeom prst="line">
            <a:avLst/>
          </a:prstGeom>
        </p:spPr>
        <p:style>
          <a:lnRef idx="1">
            <a:schemeClr val="dk1"/>
          </a:lnRef>
          <a:fillRef idx="0">
            <a:schemeClr val="dk1"/>
          </a:fillRef>
          <a:effectRef idx="0">
            <a:schemeClr val="dk1"/>
          </a:effectRef>
          <a:fontRef idx="minor">
            <a:schemeClr val="tx1"/>
          </a:fontRef>
        </p:style>
      </p:cxnSp>
      <p:cxnSp>
        <p:nvCxnSpPr>
          <p:cNvPr id="1101" name="Đường kết nối Mũi tên Thẳng 1100">
            <a:extLst>
              <a:ext uri="{FF2B5EF4-FFF2-40B4-BE49-F238E27FC236}">
                <a16:creationId xmlns:a16="http://schemas.microsoft.com/office/drawing/2014/main" id="{F669F31F-B649-90AB-7ABD-F70503FCCFB4}"/>
              </a:ext>
            </a:extLst>
          </p:cNvPr>
          <p:cNvCxnSpPr>
            <a:cxnSpLocks/>
            <a:stCxn id="1133" idx="5"/>
          </p:cNvCxnSpPr>
          <p:nvPr/>
        </p:nvCxnSpPr>
        <p:spPr>
          <a:xfrm>
            <a:off x="7162586" y="661014"/>
            <a:ext cx="740373" cy="21816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05" name="Đường kết nối Mũi tên Thẳng 1104">
            <a:extLst>
              <a:ext uri="{FF2B5EF4-FFF2-40B4-BE49-F238E27FC236}">
                <a16:creationId xmlns:a16="http://schemas.microsoft.com/office/drawing/2014/main" id="{F1654C44-2D2D-03C2-8AA3-F645385CF62A}"/>
              </a:ext>
            </a:extLst>
          </p:cNvPr>
          <p:cNvCxnSpPr>
            <a:cxnSpLocks/>
            <a:stCxn id="1135" idx="5"/>
          </p:cNvCxnSpPr>
          <p:nvPr/>
        </p:nvCxnSpPr>
        <p:spPr>
          <a:xfrm>
            <a:off x="7206035" y="2321695"/>
            <a:ext cx="709147" cy="166640"/>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06" name="Đường kết nối Mũi tên Thẳng 1105">
            <a:extLst>
              <a:ext uri="{FF2B5EF4-FFF2-40B4-BE49-F238E27FC236}">
                <a16:creationId xmlns:a16="http://schemas.microsoft.com/office/drawing/2014/main" id="{FDFB31D3-EA19-4CF8-DA3E-25808E6D2317}"/>
              </a:ext>
            </a:extLst>
          </p:cNvPr>
          <p:cNvCxnSpPr>
            <a:cxnSpLocks/>
            <a:stCxn id="1137" idx="5"/>
          </p:cNvCxnSpPr>
          <p:nvPr/>
        </p:nvCxnSpPr>
        <p:spPr>
          <a:xfrm>
            <a:off x="7162586" y="3832663"/>
            <a:ext cx="778082" cy="293669"/>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08" name="Đường kết nối Mũi tên Thẳng 1107">
            <a:extLst>
              <a:ext uri="{FF2B5EF4-FFF2-40B4-BE49-F238E27FC236}">
                <a16:creationId xmlns:a16="http://schemas.microsoft.com/office/drawing/2014/main" id="{C560C7DE-121B-015E-670B-5DAA8B713778}"/>
              </a:ext>
            </a:extLst>
          </p:cNvPr>
          <p:cNvCxnSpPr>
            <a:cxnSpLocks/>
          </p:cNvCxnSpPr>
          <p:nvPr/>
        </p:nvCxnSpPr>
        <p:spPr>
          <a:xfrm flipH="1">
            <a:off x="7117625" y="372385"/>
            <a:ext cx="1521" cy="3675392"/>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109" name="Hộp Văn bản 1108">
            <a:extLst>
              <a:ext uri="{FF2B5EF4-FFF2-40B4-BE49-F238E27FC236}">
                <a16:creationId xmlns:a16="http://schemas.microsoft.com/office/drawing/2014/main" id="{0DA696ED-0570-C1DB-D788-1C1313C05202}"/>
              </a:ext>
            </a:extLst>
          </p:cNvPr>
          <p:cNvSpPr txBox="1"/>
          <p:nvPr/>
        </p:nvSpPr>
        <p:spPr>
          <a:xfrm rot="16200000">
            <a:off x="3715943" y="2368464"/>
            <a:ext cx="1196502" cy="261610"/>
          </a:xfrm>
          <a:prstGeom prst="rect">
            <a:avLst/>
          </a:prstGeom>
          <a:noFill/>
        </p:spPr>
        <p:txBody>
          <a:bodyPr wrap="square" rtlCol="0">
            <a:spAutoFit/>
          </a:bodyPr>
          <a:lstStyle/>
          <a:p>
            <a:pPr algn="ctr"/>
            <a:r>
              <a:rPr lang="en-US" sz="1100" dirty="0">
                <a:latin typeface="Nunito" pitchFamily="2" charset="0"/>
                <a:cs typeface="Times New Roman" panose="02020603050405020304" pitchFamily="18" charset="0"/>
              </a:rPr>
              <a:t>Input the lines</a:t>
            </a:r>
          </a:p>
        </p:txBody>
      </p:sp>
      <p:sp>
        <p:nvSpPr>
          <p:cNvPr id="1110" name="Hộp Văn bản 1109">
            <a:extLst>
              <a:ext uri="{FF2B5EF4-FFF2-40B4-BE49-F238E27FC236}">
                <a16:creationId xmlns:a16="http://schemas.microsoft.com/office/drawing/2014/main" id="{AC260A48-BDA2-61AD-C43B-328DA775EEAE}"/>
              </a:ext>
            </a:extLst>
          </p:cNvPr>
          <p:cNvSpPr txBox="1"/>
          <p:nvPr/>
        </p:nvSpPr>
        <p:spPr>
          <a:xfrm rot="5400000">
            <a:off x="4144241" y="2361377"/>
            <a:ext cx="1303868" cy="253916"/>
          </a:xfrm>
          <a:prstGeom prst="rect">
            <a:avLst/>
          </a:prstGeom>
          <a:noFill/>
        </p:spPr>
        <p:txBody>
          <a:bodyPr wrap="square" rtlCol="0">
            <a:spAutoFit/>
          </a:bodyPr>
          <a:lstStyle/>
          <a:p>
            <a:pPr algn="ctr"/>
            <a:r>
              <a:rPr lang="en-US" sz="1050" dirty="0">
                <a:latin typeface="Nunito" pitchFamily="2" charset="0"/>
                <a:cs typeface="Times New Roman" panose="02020603050405020304" pitchFamily="18" charset="0"/>
              </a:rPr>
              <a:t>Output the lines</a:t>
            </a:r>
          </a:p>
        </p:txBody>
      </p:sp>
      <p:cxnSp>
        <p:nvCxnSpPr>
          <p:cNvPr id="1112" name="Đường kết nối Mũi tên Thẳng 1111">
            <a:extLst>
              <a:ext uri="{FF2B5EF4-FFF2-40B4-BE49-F238E27FC236}">
                <a16:creationId xmlns:a16="http://schemas.microsoft.com/office/drawing/2014/main" id="{9E5A231D-3BCE-8136-C596-A59E22D59219}"/>
              </a:ext>
            </a:extLst>
          </p:cNvPr>
          <p:cNvCxnSpPr>
            <a:cxnSpLocks/>
          </p:cNvCxnSpPr>
          <p:nvPr/>
        </p:nvCxnSpPr>
        <p:spPr>
          <a:xfrm>
            <a:off x="4157931" y="597295"/>
            <a:ext cx="0" cy="4080360"/>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14" name="Đường kết nối Mũi tên Thẳng 1113">
            <a:extLst>
              <a:ext uri="{FF2B5EF4-FFF2-40B4-BE49-F238E27FC236}">
                <a16:creationId xmlns:a16="http://schemas.microsoft.com/office/drawing/2014/main" id="{088FFD15-95FB-3EF0-C0DE-52D98B49E03F}"/>
              </a:ext>
            </a:extLst>
          </p:cNvPr>
          <p:cNvCxnSpPr/>
          <p:nvPr/>
        </p:nvCxnSpPr>
        <p:spPr>
          <a:xfrm flipV="1">
            <a:off x="4934144" y="579418"/>
            <a:ext cx="0" cy="4054010"/>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116" name="Hình chữ nhật 1115">
            <a:extLst>
              <a:ext uri="{FF2B5EF4-FFF2-40B4-BE49-F238E27FC236}">
                <a16:creationId xmlns:a16="http://schemas.microsoft.com/office/drawing/2014/main" id="{83CBFD09-E1E6-2CE2-396A-371EF3C70F1A}"/>
              </a:ext>
            </a:extLst>
          </p:cNvPr>
          <p:cNvSpPr/>
          <p:nvPr/>
        </p:nvSpPr>
        <p:spPr>
          <a:xfrm>
            <a:off x="4093083" y="414127"/>
            <a:ext cx="357954" cy="1263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1118" name="Hình chữ nhật 1117">
            <a:extLst>
              <a:ext uri="{FF2B5EF4-FFF2-40B4-BE49-F238E27FC236}">
                <a16:creationId xmlns:a16="http://schemas.microsoft.com/office/drawing/2014/main" id="{4B343F92-48BF-2AFA-D358-B6B59F5221B4}"/>
              </a:ext>
            </a:extLst>
          </p:cNvPr>
          <p:cNvSpPr/>
          <p:nvPr/>
        </p:nvSpPr>
        <p:spPr>
          <a:xfrm>
            <a:off x="4612054" y="416032"/>
            <a:ext cx="360472" cy="1263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cxnSp>
        <p:nvCxnSpPr>
          <p:cNvPr id="1120" name="Đường kết nối Mũi tên Thẳng 1119">
            <a:extLst>
              <a:ext uri="{FF2B5EF4-FFF2-40B4-BE49-F238E27FC236}">
                <a16:creationId xmlns:a16="http://schemas.microsoft.com/office/drawing/2014/main" id="{C4EE5299-1D57-334A-83C3-3F10AE9727D9}"/>
              </a:ext>
            </a:extLst>
          </p:cNvPr>
          <p:cNvCxnSpPr/>
          <p:nvPr/>
        </p:nvCxnSpPr>
        <p:spPr>
          <a:xfrm>
            <a:off x="2095500" y="414127"/>
            <a:ext cx="4849120" cy="17315"/>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sp>
        <p:nvSpPr>
          <p:cNvPr id="1121" name="Tam giác Cân 1120">
            <a:extLst>
              <a:ext uri="{FF2B5EF4-FFF2-40B4-BE49-F238E27FC236}">
                <a16:creationId xmlns:a16="http://schemas.microsoft.com/office/drawing/2014/main" id="{7A11F746-DE58-CAC3-9B31-F66A218777E8}"/>
              </a:ext>
            </a:extLst>
          </p:cNvPr>
          <p:cNvSpPr/>
          <p:nvPr/>
        </p:nvSpPr>
        <p:spPr>
          <a:xfrm>
            <a:off x="1188654" y="971996"/>
            <a:ext cx="261374" cy="219291"/>
          </a:xfrm>
          <a:prstGeom prst="triangle">
            <a:avLst/>
          </a:prstGeom>
          <a:solidFill>
            <a:srgbClr val="BF1330"/>
          </a:solidFill>
          <a:ln>
            <a:solidFill>
              <a:srgbClr val="BF1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2" name="Tam giác Cân 1121">
            <a:extLst>
              <a:ext uri="{FF2B5EF4-FFF2-40B4-BE49-F238E27FC236}">
                <a16:creationId xmlns:a16="http://schemas.microsoft.com/office/drawing/2014/main" id="{9B2D77E4-61F3-9026-EA15-2838737168C9}"/>
              </a:ext>
            </a:extLst>
          </p:cNvPr>
          <p:cNvSpPr/>
          <p:nvPr/>
        </p:nvSpPr>
        <p:spPr>
          <a:xfrm>
            <a:off x="1143313" y="2579073"/>
            <a:ext cx="261374" cy="219291"/>
          </a:xfrm>
          <a:prstGeom prst="triangle">
            <a:avLst/>
          </a:prstGeom>
          <a:solidFill>
            <a:srgbClr val="BF1330"/>
          </a:solidFill>
          <a:ln>
            <a:solidFill>
              <a:srgbClr val="BF1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3" name="Tam giác Cân 1122">
            <a:extLst>
              <a:ext uri="{FF2B5EF4-FFF2-40B4-BE49-F238E27FC236}">
                <a16:creationId xmlns:a16="http://schemas.microsoft.com/office/drawing/2014/main" id="{DE5E3076-4966-704C-FC93-2E71106E45CA}"/>
              </a:ext>
            </a:extLst>
          </p:cNvPr>
          <p:cNvSpPr/>
          <p:nvPr/>
        </p:nvSpPr>
        <p:spPr>
          <a:xfrm>
            <a:off x="1128166" y="4293108"/>
            <a:ext cx="261374" cy="219291"/>
          </a:xfrm>
          <a:prstGeom prst="triangle">
            <a:avLst/>
          </a:prstGeom>
          <a:solidFill>
            <a:srgbClr val="BF1330"/>
          </a:solidFill>
          <a:ln>
            <a:solidFill>
              <a:srgbClr val="BF1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4" name="Tam giác Cân 1123">
            <a:extLst>
              <a:ext uri="{FF2B5EF4-FFF2-40B4-BE49-F238E27FC236}">
                <a16:creationId xmlns:a16="http://schemas.microsoft.com/office/drawing/2014/main" id="{B3530BE5-E0A9-7386-DD82-178885A9F979}"/>
              </a:ext>
            </a:extLst>
          </p:cNvPr>
          <p:cNvSpPr/>
          <p:nvPr/>
        </p:nvSpPr>
        <p:spPr>
          <a:xfrm>
            <a:off x="3820241" y="309113"/>
            <a:ext cx="261374" cy="219291"/>
          </a:xfrm>
          <a:prstGeom prst="triangle">
            <a:avLst/>
          </a:prstGeom>
          <a:solidFill>
            <a:srgbClr val="BF1330"/>
          </a:solidFill>
          <a:ln>
            <a:solidFill>
              <a:srgbClr val="BF1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5" name="Tam giác Cân 1124">
            <a:extLst>
              <a:ext uri="{FF2B5EF4-FFF2-40B4-BE49-F238E27FC236}">
                <a16:creationId xmlns:a16="http://schemas.microsoft.com/office/drawing/2014/main" id="{DA2AFD67-6BF5-ED77-A1B3-D7EB834F3D39}"/>
              </a:ext>
            </a:extLst>
          </p:cNvPr>
          <p:cNvSpPr/>
          <p:nvPr/>
        </p:nvSpPr>
        <p:spPr>
          <a:xfrm>
            <a:off x="6705181" y="489048"/>
            <a:ext cx="261374" cy="219291"/>
          </a:xfrm>
          <a:prstGeom prst="triangle">
            <a:avLst/>
          </a:prstGeom>
          <a:solidFill>
            <a:srgbClr val="BF1330"/>
          </a:solidFill>
          <a:ln>
            <a:solidFill>
              <a:srgbClr val="BF1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6" name="Tam giác Cân 1125">
            <a:extLst>
              <a:ext uri="{FF2B5EF4-FFF2-40B4-BE49-F238E27FC236}">
                <a16:creationId xmlns:a16="http://schemas.microsoft.com/office/drawing/2014/main" id="{BE3FE486-C355-238B-0A8C-186F5FB16B11}"/>
              </a:ext>
            </a:extLst>
          </p:cNvPr>
          <p:cNvSpPr/>
          <p:nvPr/>
        </p:nvSpPr>
        <p:spPr>
          <a:xfrm>
            <a:off x="6705181" y="2179601"/>
            <a:ext cx="261374" cy="219291"/>
          </a:xfrm>
          <a:prstGeom prst="triangle">
            <a:avLst/>
          </a:prstGeom>
          <a:solidFill>
            <a:srgbClr val="BF1330"/>
          </a:solidFill>
          <a:ln>
            <a:solidFill>
              <a:srgbClr val="BF1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7" name="Tam giác Cân 1126">
            <a:extLst>
              <a:ext uri="{FF2B5EF4-FFF2-40B4-BE49-F238E27FC236}">
                <a16:creationId xmlns:a16="http://schemas.microsoft.com/office/drawing/2014/main" id="{A9235E3B-990F-1856-3ED3-42F813DAB015}"/>
              </a:ext>
            </a:extLst>
          </p:cNvPr>
          <p:cNvSpPr/>
          <p:nvPr/>
        </p:nvSpPr>
        <p:spPr>
          <a:xfrm>
            <a:off x="6683166" y="3606050"/>
            <a:ext cx="261374" cy="219291"/>
          </a:xfrm>
          <a:prstGeom prst="triangle">
            <a:avLst/>
          </a:prstGeom>
          <a:solidFill>
            <a:srgbClr val="BF1330"/>
          </a:solidFill>
          <a:ln>
            <a:solidFill>
              <a:srgbClr val="BF1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8" name="Tam giác Cân 1127">
            <a:extLst>
              <a:ext uri="{FF2B5EF4-FFF2-40B4-BE49-F238E27FC236}">
                <a16:creationId xmlns:a16="http://schemas.microsoft.com/office/drawing/2014/main" id="{E0B424C4-9FAE-EFBE-C436-521847B7E299}"/>
              </a:ext>
            </a:extLst>
          </p:cNvPr>
          <p:cNvSpPr/>
          <p:nvPr/>
        </p:nvSpPr>
        <p:spPr>
          <a:xfrm>
            <a:off x="1455349" y="865160"/>
            <a:ext cx="261374" cy="219291"/>
          </a:xfrm>
          <a:prstGeom prst="triangle">
            <a:avLst/>
          </a:prstGeom>
          <a:solidFill>
            <a:srgbClr val="F8BAC4"/>
          </a:solidFill>
          <a:ln>
            <a:solidFill>
              <a:srgbClr val="F8BA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9" name="Tam giác Cân 1128">
            <a:extLst>
              <a:ext uri="{FF2B5EF4-FFF2-40B4-BE49-F238E27FC236}">
                <a16:creationId xmlns:a16="http://schemas.microsoft.com/office/drawing/2014/main" id="{A0A36657-35A7-78ED-60A8-F29A0C07ABB8}"/>
              </a:ext>
            </a:extLst>
          </p:cNvPr>
          <p:cNvSpPr/>
          <p:nvPr/>
        </p:nvSpPr>
        <p:spPr>
          <a:xfrm>
            <a:off x="1424785" y="2469868"/>
            <a:ext cx="261374" cy="219291"/>
          </a:xfrm>
          <a:prstGeom prst="triangle">
            <a:avLst/>
          </a:prstGeom>
          <a:solidFill>
            <a:srgbClr val="F8BAC4"/>
          </a:solidFill>
          <a:ln>
            <a:solidFill>
              <a:srgbClr val="F8BA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0" name="Tam giác Cân 1129">
            <a:extLst>
              <a:ext uri="{FF2B5EF4-FFF2-40B4-BE49-F238E27FC236}">
                <a16:creationId xmlns:a16="http://schemas.microsoft.com/office/drawing/2014/main" id="{0E751C2C-E80E-72FF-1E13-8880768DA312}"/>
              </a:ext>
            </a:extLst>
          </p:cNvPr>
          <p:cNvSpPr/>
          <p:nvPr/>
        </p:nvSpPr>
        <p:spPr>
          <a:xfrm>
            <a:off x="1407413" y="4182641"/>
            <a:ext cx="261374" cy="219291"/>
          </a:xfrm>
          <a:prstGeom prst="triangle">
            <a:avLst/>
          </a:prstGeom>
          <a:solidFill>
            <a:srgbClr val="F8BAC4"/>
          </a:solidFill>
          <a:ln>
            <a:solidFill>
              <a:srgbClr val="F8BA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1" name="Tam giác Cân 1130">
            <a:extLst>
              <a:ext uri="{FF2B5EF4-FFF2-40B4-BE49-F238E27FC236}">
                <a16:creationId xmlns:a16="http://schemas.microsoft.com/office/drawing/2014/main" id="{16B5F747-864A-2CE8-AAF1-A9B69DE39683}"/>
              </a:ext>
            </a:extLst>
          </p:cNvPr>
          <p:cNvSpPr/>
          <p:nvPr/>
        </p:nvSpPr>
        <p:spPr>
          <a:xfrm flipV="1">
            <a:off x="4038679" y="344939"/>
            <a:ext cx="261374" cy="219291"/>
          </a:xfrm>
          <a:prstGeom prst="triangle">
            <a:avLst/>
          </a:prstGeom>
          <a:solidFill>
            <a:srgbClr val="D2F6D2"/>
          </a:solidFill>
          <a:ln>
            <a:solidFill>
              <a:srgbClr val="D2F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3" name="Tam giác Cân 1132">
            <a:extLst>
              <a:ext uri="{FF2B5EF4-FFF2-40B4-BE49-F238E27FC236}">
                <a16:creationId xmlns:a16="http://schemas.microsoft.com/office/drawing/2014/main" id="{FEE6AE87-39FD-8C3B-E4A9-6108A4049447}"/>
              </a:ext>
            </a:extLst>
          </p:cNvPr>
          <p:cNvSpPr/>
          <p:nvPr/>
        </p:nvSpPr>
        <p:spPr>
          <a:xfrm flipV="1">
            <a:off x="6966555" y="551369"/>
            <a:ext cx="261374" cy="219291"/>
          </a:xfrm>
          <a:prstGeom prst="triangle">
            <a:avLst/>
          </a:prstGeom>
          <a:solidFill>
            <a:srgbClr val="D2F6D2"/>
          </a:solidFill>
          <a:ln>
            <a:solidFill>
              <a:srgbClr val="D2F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5" name="Tam giác Cân 1134">
            <a:extLst>
              <a:ext uri="{FF2B5EF4-FFF2-40B4-BE49-F238E27FC236}">
                <a16:creationId xmlns:a16="http://schemas.microsoft.com/office/drawing/2014/main" id="{14CD1922-8F77-9B49-F30B-04B9AF9EE9B0}"/>
              </a:ext>
            </a:extLst>
          </p:cNvPr>
          <p:cNvSpPr/>
          <p:nvPr/>
        </p:nvSpPr>
        <p:spPr>
          <a:xfrm flipV="1">
            <a:off x="7010004" y="2212050"/>
            <a:ext cx="261374" cy="219291"/>
          </a:xfrm>
          <a:prstGeom prst="triangle">
            <a:avLst/>
          </a:prstGeom>
          <a:solidFill>
            <a:srgbClr val="D2F6D2"/>
          </a:solidFill>
          <a:ln>
            <a:solidFill>
              <a:srgbClr val="D2F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37" name="Tam giác Cân 1136">
            <a:extLst>
              <a:ext uri="{FF2B5EF4-FFF2-40B4-BE49-F238E27FC236}">
                <a16:creationId xmlns:a16="http://schemas.microsoft.com/office/drawing/2014/main" id="{D4CCBF46-7FF6-11E6-3009-0502E6DECAF6}"/>
              </a:ext>
            </a:extLst>
          </p:cNvPr>
          <p:cNvSpPr/>
          <p:nvPr/>
        </p:nvSpPr>
        <p:spPr>
          <a:xfrm flipV="1">
            <a:off x="6966555" y="3723018"/>
            <a:ext cx="261374" cy="219291"/>
          </a:xfrm>
          <a:prstGeom prst="triangle">
            <a:avLst/>
          </a:prstGeom>
          <a:solidFill>
            <a:srgbClr val="D2F6D2"/>
          </a:solidFill>
          <a:ln>
            <a:solidFill>
              <a:srgbClr val="D2F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2" name="Hộp Văn bản 1141">
            <a:extLst>
              <a:ext uri="{FF2B5EF4-FFF2-40B4-BE49-F238E27FC236}">
                <a16:creationId xmlns:a16="http://schemas.microsoft.com/office/drawing/2014/main" id="{D0911737-55E3-D89A-EAA1-10BFE1EC9F33}"/>
              </a:ext>
            </a:extLst>
          </p:cNvPr>
          <p:cNvSpPr txBox="1"/>
          <p:nvPr/>
        </p:nvSpPr>
        <p:spPr>
          <a:xfrm rot="20673115">
            <a:off x="902015" y="3767820"/>
            <a:ext cx="1160564" cy="230832"/>
          </a:xfrm>
          <a:prstGeom prst="rect">
            <a:avLst/>
          </a:prstGeom>
          <a:noFill/>
        </p:spPr>
        <p:txBody>
          <a:bodyPr wrap="square" rtlCol="0">
            <a:spAutoFit/>
          </a:bodyPr>
          <a:lstStyle/>
          <a:p>
            <a:pPr algn="ctr"/>
            <a:r>
              <a:rPr lang="en-US" sz="900" dirty="0">
                <a:solidFill>
                  <a:schemeClr val="accent6">
                    <a:lumMod val="75000"/>
                  </a:schemeClr>
                </a:solidFill>
                <a:latin typeface="Times New Roman" panose="02020603050405020304" pitchFamily="18" charset="0"/>
                <a:cs typeface="Times New Roman" panose="02020603050405020304" pitchFamily="18" charset="0"/>
              </a:rPr>
              <a:t>Imported goods flow</a:t>
            </a:r>
          </a:p>
        </p:txBody>
      </p:sp>
      <p:sp>
        <p:nvSpPr>
          <p:cNvPr id="1143" name="Hộp Văn bản 1142">
            <a:extLst>
              <a:ext uri="{FF2B5EF4-FFF2-40B4-BE49-F238E27FC236}">
                <a16:creationId xmlns:a16="http://schemas.microsoft.com/office/drawing/2014/main" id="{BDA3A9AB-E5BB-207D-C318-31872AFAC194}"/>
              </a:ext>
            </a:extLst>
          </p:cNvPr>
          <p:cNvSpPr txBox="1"/>
          <p:nvPr/>
        </p:nvSpPr>
        <p:spPr>
          <a:xfrm rot="959612">
            <a:off x="7050414" y="4158224"/>
            <a:ext cx="1160564" cy="230832"/>
          </a:xfrm>
          <a:prstGeom prst="rect">
            <a:avLst/>
          </a:prstGeom>
          <a:noFill/>
        </p:spPr>
        <p:txBody>
          <a:bodyPr wrap="square" rtlCol="0">
            <a:spAutoFit/>
          </a:bodyPr>
          <a:lstStyle/>
          <a:p>
            <a:pPr algn="ctr"/>
            <a:r>
              <a:rPr lang="en-US" sz="900" dirty="0">
                <a:solidFill>
                  <a:schemeClr val="accent6">
                    <a:lumMod val="75000"/>
                  </a:schemeClr>
                </a:solidFill>
                <a:latin typeface="Times New Roman" panose="02020603050405020304" pitchFamily="18" charset="0"/>
                <a:cs typeface="Times New Roman" panose="02020603050405020304" pitchFamily="18" charset="0"/>
              </a:rPr>
              <a:t>Export goods flow</a:t>
            </a:r>
          </a:p>
        </p:txBody>
      </p:sp>
    </p:spTree>
    <p:extLst>
      <p:ext uri="{BB962C8B-B14F-4D97-AF65-F5344CB8AC3E}">
        <p14:creationId xmlns:p14="http://schemas.microsoft.com/office/powerpoint/2010/main" val="26221852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665A574-97FE-9EFF-E777-96A9B859C301}"/>
              </a:ext>
            </a:extLst>
          </p:cNvPr>
          <p:cNvSpPr txBox="1"/>
          <p:nvPr/>
        </p:nvSpPr>
        <p:spPr>
          <a:xfrm>
            <a:off x="1213484" y="4629025"/>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5.10 – </a:t>
            </a:r>
            <a:r>
              <a:rPr lang="en-US" sz="1200" i="1" dirty="0">
                <a:solidFill>
                  <a:srgbClr val="7030A0"/>
                </a:solidFill>
                <a:latin typeface="Nunito"/>
              </a:rPr>
              <a:t>Unloading Goods from Trucks onto Conveyor Belt</a:t>
            </a:r>
          </a:p>
        </p:txBody>
      </p:sp>
      <p:pic>
        <p:nvPicPr>
          <p:cNvPr id="3074" name="Picture 2" descr="Loading &amp; Unloading Conveyors - Spaceguard">
            <a:extLst>
              <a:ext uri="{FF2B5EF4-FFF2-40B4-BE49-F238E27FC236}">
                <a16:creationId xmlns:a16="http://schemas.microsoft.com/office/drawing/2014/main" id="{F2606550-CF61-1438-C3AD-A81486DFB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067" y="0"/>
            <a:ext cx="4491865" cy="4491865"/>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841;p51">
            <a:extLst>
              <a:ext uri="{FF2B5EF4-FFF2-40B4-BE49-F238E27FC236}">
                <a16:creationId xmlns:a16="http://schemas.microsoft.com/office/drawing/2014/main" id="{B1E67A48-06B6-5769-7865-6D142B8E0486}"/>
              </a:ext>
            </a:extLst>
          </p:cNvPr>
          <p:cNvPicPr preferRelativeResize="0"/>
          <p:nvPr/>
        </p:nvPicPr>
        <p:blipFill>
          <a:blip r:embed="rId4">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3" name="Google Shape;842;p51">
            <a:extLst>
              <a:ext uri="{FF2B5EF4-FFF2-40B4-BE49-F238E27FC236}">
                <a16:creationId xmlns:a16="http://schemas.microsoft.com/office/drawing/2014/main" id="{D1B6EFDC-F040-5271-9C78-D7857B24CA39}"/>
              </a:ext>
            </a:extLst>
          </p:cNvPr>
          <p:cNvPicPr preferRelativeResize="0"/>
          <p:nvPr/>
        </p:nvPicPr>
        <p:blipFill>
          <a:blip r:embed="rId5">
            <a:alphaModFix/>
          </a:blip>
          <a:stretch>
            <a:fillRect/>
          </a:stretch>
        </p:blipFill>
        <p:spPr>
          <a:xfrm rot="10800000">
            <a:off x="8495099" y="1042962"/>
            <a:ext cx="1297801" cy="1297775"/>
          </a:xfrm>
          <a:prstGeom prst="rect">
            <a:avLst/>
          </a:prstGeom>
          <a:noFill/>
          <a:ln>
            <a:noFill/>
          </a:ln>
          <a:effectLst>
            <a:outerShdw blurRad="728663" dist="19050" dir="5400000" algn="bl" rotWithShape="0">
              <a:schemeClr val="accent4">
                <a:alpha val="51000"/>
              </a:schemeClr>
            </a:outerShdw>
          </a:effectLst>
        </p:spPr>
      </p:pic>
      <p:pic>
        <p:nvPicPr>
          <p:cNvPr id="6" name="Google Shape;2652;p59">
            <a:extLst>
              <a:ext uri="{FF2B5EF4-FFF2-40B4-BE49-F238E27FC236}">
                <a16:creationId xmlns:a16="http://schemas.microsoft.com/office/drawing/2014/main" id="{3AF5AF37-6B2C-0DF1-E7CC-622AA35289AF}"/>
              </a:ext>
            </a:extLst>
          </p:cNvPr>
          <p:cNvPicPr preferRelativeResize="0"/>
          <p:nvPr/>
        </p:nvPicPr>
        <p:blipFill>
          <a:blip r:embed="rId6">
            <a:alphaModFix/>
          </a:blip>
          <a:stretch>
            <a:fillRect/>
          </a:stretch>
        </p:blipFill>
        <p:spPr>
          <a:xfrm>
            <a:off x="-915287" y="4059998"/>
            <a:ext cx="1830574" cy="1830551"/>
          </a:xfrm>
          <a:prstGeom prst="rect">
            <a:avLst/>
          </a:prstGeom>
          <a:noFill/>
          <a:ln>
            <a:noFill/>
          </a:ln>
          <a:effectLst>
            <a:outerShdw blurRad="842963" dist="19050" dir="5400000" algn="bl" rotWithShape="0">
              <a:schemeClr val="accent3">
                <a:alpha val="62000"/>
              </a:schemeClr>
            </a:outerShdw>
          </a:effectLst>
        </p:spPr>
      </p:pic>
    </p:spTree>
    <p:extLst>
      <p:ext uri="{BB962C8B-B14F-4D97-AF65-F5344CB8AC3E}">
        <p14:creationId xmlns:p14="http://schemas.microsoft.com/office/powerpoint/2010/main" val="5744077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810789" y="1508001"/>
            <a:ext cx="620400" cy="8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57" name="Google Shape;257;p34"/>
          <p:cNvSpPr txBox="1">
            <a:spLocks noGrp="1"/>
          </p:cNvSpPr>
          <p:nvPr>
            <p:ph type="title" idx="2"/>
          </p:nvPr>
        </p:nvSpPr>
        <p:spPr>
          <a:xfrm>
            <a:off x="3734150" y="1508001"/>
            <a:ext cx="620400" cy="8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59" name="Google Shape;259;p34"/>
          <p:cNvSpPr txBox="1">
            <a:spLocks noGrp="1"/>
          </p:cNvSpPr>
          <p:nvPr>
            <p:ph type="title" idx="4"/>
          </p:nvPr>
        </p:nvSpPr>
        <p:spPr>
          <a:xfrm>
            <a:off x="715049" y="3297075"/>
            <a:ext cx="620400" cy="8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61" name="Google Shape;261;p34"/>
          <p:cNvSpPr txBox="1">
            <a:spLocks noGrp="1"/>
          </p:cNvSpPr>
          <p:nvPr>
            <p:ph type="title" idx="6"/>
          </p:nvPr>
        </p:nvSpPr>
        <p:spPr>
          <a:xfrm>
            <a:off x="3734150" y="3297075"/>
            <a:ext cx="620400" cy="8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63" name="Google Shape;263;p34"/>
          <p:cNvSpPr txBox="1">
            <a:spLocks noGrp="1"/>
          </p:cNvSpPr>
          <p:nvPr>
            <p:ph type="title" idx="8"/>
          </p:nvPr>
        </p:nvSpPr>
        <p:spPr>
          <a:xfrm>
            <a:off x="386041"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sp>
        <p:nvSpPr>
          <p:cNvPr id="264" name="Google Shape;264;p34"/>
          <p:cNvSpPr txBox="1">
            <a:spLocks noGrp="1"/>
          </p:cNvSpPr>
          <p:nvPr>
            <p:ph type="subTitle" idx="9"/>
          </p:nvPr>
        </p:nvSpPr>
        <p:spPr>
          <a:xfrm>
            <a:off x="1335450" y="1513580"/>
            <a:ext cx="2226300" cy="8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Material Management</a:t>
            </a:r>
            <a:endParaRPr dirty="0"/>
          </a:p>
        </p:txBody>
      </p:sp>
      <p:sp>
        <p:nvSpPr>
          <p:cNvPr id="265" name="Google Shape;265;p34"/>
          <p:cNvSpPr txBox="1">
            <a:spLocks noGrp="1"/>
          </p:cNvSpPr>
          <p:nvPr>
            <p:ph type="subTitle" idx="13"/>
          </p:nvPr>
        </p:nvSpPr>
        <p:spPr>
          <a:xfrm>
            <a:off x="4332916" y="1270146"/>
            <a:ext cx="2399901" cy="13259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Organizational Structure of the Warehouse</a:t>
            </a:r>
            <a:endParaRPr dirty="0"/>
          </a:p>
        </p:txBody>
      </p:sp>
      <p:sp>
        <p:nvSpPr>
          <p:cNvPr id="266" name="Google Shape;266;p34"/>
          <p:cNvSpPr txBox="1">
            <a:spLocks noGrp="1"/>
          </p:cNvSpPr>
          <p:nvPr>
            <p:ph type="subTitle" idx="14"/>
          </p:nvPr>
        </p:nvSpPr>
        <p:spPr>
          <a:xfrm>
            <a:off x="1276762" y="2886721"/>
            <a:ext cx="2343676" cy="164720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Master Data in Material and Warehouse Management</a:t>
            </a:r>
            <a:endParaRPr dirty="0"/>
          </a:p>
        </p:txBody>
      </p:sp>
      <p:sp>
        <p:nvSpPr>
          <p:cNvPr id="267" name="Google Shape;267;p34"/>
          <p:cNvSpPr txBox="1">
            <a:spLocks noGrp="1"/>
          </p:cNvSpPr>
          <p:nvPr>
            <p:ph type="subTitle" idx="15"/>
          </p:nvPr>
        </p:nvSpPr>
        <p:spPr>
          <a:xfrm>
            <a:off x="4354550" y="3110908"/>
            <a:ext cx="2226300" cy="11988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Warehouse Management Process</a:t>
            </a:r>
            <a:endParaRPr dirty="0"/>
          </a:p>
        </p:txBody>
      </p:sp>
      <p:cxnSp>
        <p:nvCxnSpPr>
          <p:cNvPr id="268" name="Google Shape;268;p34"/>
          <p:cNvCxnSpPr/>
          <p:nvPr/>
        </p:nvCxnSpPr>
        <p:spPr>
          <a:xfrm>
            <a:off x="-277200" y="1017725"/>
            <a:ext cx="3174600" cy="0"/>
          </a:xfrm>
          <a:prstGeom prst="straightConnector1">
            <a:avLst/>
          </a:prstGeom>
          <a:noFill/>
          <a:ln w="19050" cap="flat" cmpd="sng">
            <a:solidFill>
              <a:schemeClr val="dk1"/>
            </a:solidFill>
            <a:prstDash val="solid"/>
            <a:round/>
            <a:headEnd type="none" w="med" len="med"/>
            <a:tailEnd type="none" w="med" len="med"/>
          </a:ln>
        </p:spPr>
      </p:cxnSp>
      <p:pic>
        <p:nvPicPr>
          <p:cNvPr id="269" name="Google Shape;269;p34"/>
          <p:cNvPicPr preferRelativeResize="0"/>
          <p:nvPr/>
        </p:nvPicPr>
        <p:blipFill>
          <a:blip r:embed="rId3">
            <a:alphaModFix/>
          </a:blip>
          <a:stretch>
            <a:fillRect/>
          </a:stretch>
        </p:blipFill>
        <p:spPr>
          <a:xfrm>
            <a:off x="6635875" y="3297075"/>
            <a:ext cx="3247227" cy="3247201"/>
          </a:xfrm>
          <a:prstGeom prst="rect">
            <a:avLst/>
          </a:prstGeom>
          <a:noFill/>
          <a:ln>
            <a:noFill/>
          </a:ln>
          <a:effectLst>
            <a:outerShdw blurRad="771525" dist="19050" dir="5400000" algn="bl" rotWithShape="0">
              <a:schemeClr val="accent1">
                <a:alpha val="38000"/>
              </a:schemeClr>
            </a:outerShdw>
          </a:effectLst>
        </p:spPr>
      </p:pic>
      <p:pic>
        <p:nvPicPr>
          <p:cNvPr id="270" name="Google Shape;270;p34"/>
          <p:cNvPicPr preferRelativeResize="0"/>
          <p:nvPr/>
        </p:nvPicPr>
        <p:blipFill>
          <a:blip r:embed="rId4">
            <a:alphaModFix/>
          </a:blip>
          <a:stretch>
            <a:fillRect/>
          </a:stretch>
        </p:blipFill>
        <p:spPr>
          <a:xfrm>
            <a:off x="7547272" y="1547835"/>
            <a:ext cx="1315151" cy="1315151"/>
          </a:xfrm>
          <a:prstGeom prst="rect">
            <a:avLst/>
          </a:prstGeom>
          <a:noFill/>
          <a:ln>
            <a:noFill/>
          </a:ln>
          <a:effectLst>
            <a:outerShdw blurRad="842963" dist="19050" dir="5400000" algn="bl" rotWithShape="0">
              <a:schemeClr val="accent4">
                <a:alpha val="62000"/>
              </a:schemeClr>
            </a:outerShdw>
          </a:effectLst>
        </p:spPr>
      </p:pic>
      <p:pic>
        <p:nvPicPr>
          <p:cNvPr id="271" name="Google Shape;271;p34"/>
          <p:cNvPicPr preferRelativeResize="0"/>
          <p:nvPr/>
        </p:nvPicPr>
        <p:blipFill>
          <a:blip r:embed="rId5">
            <a:alphaModFix/>
          </a:blip>
          <a:stretch>
            <a:fillRect/>
          </a:stretch>
        </p:blipFill>
        <p:spPr>
          <a:xfrm>
            <a:off x="5890575" y="-928275"/>
            <a:ext cx="2399901" cy="2399901"/>
          </a:xfrm>
          <a:prstGeom prst="rect">
            <a:avLst/>
          </a:prstGeom>
          <a:noFill/>
          <a:ln>
            <a:noFill/>
          </a:ln>
          <a:effectLst>
            <a:outerShdw blurRad="771525" dist="19050" dir="5400000" algn="bl" rotWithShape="0">
              <a:schemeClr val="accent5">
                <a:alpha val="58000"/>
              </a:schemeClr>
            </a:outerShdw>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665A574-97FE-9EFF-E777-96A9B859C301}"/>
              </a:ext>
            </a:extLst>
          </p:cNvPr>
          <p:cNvSpPr txBox="1"/>
          <p:nvPr/>
        </p:nvSpPr>
        <p:spPr>
          <a:xfrm>
            <a:off x="1412830" y="4472678"/>
            <a:ext cx="6318336"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5.11 – </a:t>
            </a:r>
            <a:r>
              <a:rPr lang="en-US" sz="1200" i="1" dirty="0">
                <a:solidFill>
                  <a:srgbClr val="7030A0"/>
                </a:solidFill>
                <a:latin typeface="Nunito"/>
              </a:rPr>
              <a:t>High-speed Scanner scanning individual LU on the conveyor belt.</a:t>
            </a:r>
          </a:p>
        </p:txBody>
      </p:sp>
      <p:pic>
        <p:nvPicPr>
          <p:cNvPr id="2" name="Google Shape;841;p51">
            <a:extLst>
              <a:ext uri="{FF2B5EF4-FFF2-40B4-BE49-F238E27FC236}">
                <a16:creationId xmlns:a16="http://schemas.microsoft.com/office/drawing/2014/main" id="{B1E67A48-06B6-5769-7865-6D142B8E0486}"/>
              </a:ext>
            </a:extLst>
          </p:cNvPr>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3" name="Google Shape;842;p51">
            <a:extLst>
              <a:ext uri="{FF2B5EF4-FFF2-40B4-BE49-F238E27FC236}">
                <a16:creationId xmlns:a16="http://schemas.microsoft.com/office/drawing/2014/main" id="{D1B6EFDC-F040-5271-9C78-D7857B24CA39}"/>
              </a:ext>
            </a:extLst>
          </p:cNvPr>
          <p:cNvPicPr preferRelativeResize="0"/>
          <p:nvPr/>
        </p:nvPicPr>
        <p:blipFill>
          <a:blip r:embed="rId4">
            <a:alphaModFix/>
          </a:blip>
          <a:stretch>
            <a:fillRect/>
          </a:stretch>
        </p:blipFill>
        <p:spPr>
          <a:xfrm rot="10800000">
            <a:off x="8495099" y="1042962"/>
            <a:ext cx="1297801" cy="1297775"/>
          </a:xfrm>
          <a:prstGeom prst="rect">
            <a:avLst/>
          </a:prstGeom>
          <a:noFill/>
          <a:ln>
            <a:noFill/>
          </a:ln>
          <a:effectLst>
            <a:outerShdw blurRad="728663" dist="19050" dir="5400000" algn="bl" rotWithShape="0">
              <a:schemeClr val="accent4">
                <a:alpha val="51000"/>
              </a:schemeClr>
            </a:outerShdw>
          </a:effectLst>
        </p:spPr>
      </p:pic>
      <p:pic>
        <p:nvPicPr>
          <p:cNvPr id="6" name="Google Shape;2652;p59">
            <a:extLst>
              <a:ext uri="{FF2B5EF4-FFF2-40B4-BE49-F238E27FC236}">
                <a16:creationId xmlns:a16="http://schemas.microsoft.com/office/drawing/2014/main" id="{3AF5AF37-6B2C-0DF1-E7CC-622AA35289AF}"/>
              </a:ext>
            </a:extLst>
          </p:cNvPr>
          <p:cNvPicPr preferRelativeResize="0"/>
          <p:nvPr/>
        </p:nvPicPr>
        <p:blipFill>
          <a:blip r:embed="rId5">
            <a:alphaModFix/>
          </a:blip>
          <a:stretch>
            <a:fillRect/>
          </a:stretch>
        </p:blipFill>
        <p:spPr>
          <a:xfrm>
            <a:off x="-915287" y="4059998"/>
            <a:ext cx="1830574" cy="1830551"/>
          </a:xfrm>
          <a:prstGeom prst="rect">
            <a:avLst/>
          </a:prstGeom>
          <a:noFill/>
          <a:ln>
            <a:noFill/>
          </a:ln>
          <a:effectLst>
            <a:outerShdw blurRad="842963" dist="19050" dir="5400000" algn="bl" rotWithShape="0">
              <a:schemeClr val="accent3">
                <a:alpha val="62000"/>
              </a:schemeClr>
            </a:outerShdw>
          </a:effectLst>
        </p:spPr>
      </p:pic>
      <p:pic>
        <p:nvPicPr>
          <p:cNvPr id="5" name="Hình ảnh 4" descr="Ảnh có chứa máy, trong nhà, kỹ thuật, người&#10;&#10;Mô tả được tạo tự động">
            <a:extLst>
              <a:ext uri="{FF2B5EF4-FFF2-40B4-BE49-F238E27FC236}">
                <a16:creationId xmlns:a16="http://schemas.microsoft.com/office/drawing/2014/main" id="{332E42C2-BEB6-5E82-FE88-9ECF13EF6A2F}"/>
              </a:ext>
            </a:extLst>
          </p:cNvPr>
          <p:cNvPicPr>
            <a:picLocks noChangeAspect="1"/>
          </p:cNvPicPr>
          <p:nvPr/>
        </p:nvPicPr>
        <p:blipFill>
          <a:blip r:embed="rId6"/>
          <a:stretch>
            <a:fillRect/>
          </a:stretch>
        </p:blipFill>
        <p:spPr>
          <a:xfrm>
            <a:off x="2527933" y="413877"/>
            <a:ext cx="4088131" cy="3853720"/>
          </a:xfrm>
          <a:prstGeom prst="rect">
            <a:avLst/>
          </a:prstGeom>
        </p:spPr>
      </p:pic>
    </p:spTree>
    <p:extLst>
      <p:ext uri="{BB962C8B-B14F-4D97-AF65-F5344CB8AC3E}">
        <p14:creationId xmlns:p14="http://schemas.microsoft.com/office/powerpoint/2010/main" val="2291580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665A574-97FE-9EFF-E777-96A9B859C301}"/>
              </a:ext>
            </a:extLst>
          </p:cNvPr>
          <p:cNvSpPr txBox="1"/>
          <p:nvPr/>
        </p:nvSpPr>
        <p:spPr>
          <a:xfrm>
            <a:off x="1208239" y="4499484"/>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5.12 – </a:t>
            </a:r>
            <a:r>
              <a:rPr lang="en-US" sz="1200" i="1" dirty="0">
                <a:solidFill>
                  <a:srgbClr val="7030A0"/>
                </a:solidFill>
                <a:latin typeface="Nunito"/>
              </a:rPr>
              <a:t>Printing and applying barcode labels on individual LU.</a:t>
            </a:r>
          </a:p>
        </p:txBody>
      </p:sp>
      <p:pic>
        <p:nvPicPr>
          <p:cNvPr id="2" name="Google Shape;841;p51">
            <a:extLst>
              <a:ext uri="{FF2B5EF4-FFF2-40B4-BE49-F238E27FC236}">
                <a16:creationId xmlns:a16="http://schemas.microsoft.com/office/drawing/2014/main" id="{B1E67A48-06B6-5769-7865-6D142B8E0486}"/>
              </a:ext>
            </a:extLst>
          </p:cNvPr>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3" name="Google Shape;842;p51">
            <a:extLst>
              <a:ext uri="{FF2B5EF4-FFF2-40B4-BE49-F238E27FC236}">
                <a16:creationId xmlns:a16="http://schemas.microsoft.com/office/drawing/2014/main" id="{D1B6EFDC-F040-5271-9C78-D7857B24CA39}"/>
              </a:ext>
            </a:extLst>
          </p:cNvPr>
          <p:cNvPicPr preferRelativeResize="0"/>
          <p:nvPr/>
        </p:nvPicPr>
        <p:blipFill>
          <a:blip r:embed="rId4">
            <a:alphaModFix/>
          </a:blip>
          <a:stretch>
            <a:fillRect/>
          </a:stretch>
        </p:blipFill>
        <p:spPr>
          <a:xfrm rot="10800000">
            <a:off x="8495099" y="1042962"/>
            <a:ext cx="1297801" cy="1297775"/>
          </a:xfrm>
          <a:prstGeom prst="rect">
            <a:avLst/>
          </a:prstGeom>
          <a:noFill/>
          <a:ln>
            <a:noFill/>
          </a:ln>
          <a:effectLst>
            <a:outerShdw blurRad="728663" dist="19050" dir="5400000" algn="bl" rotWithShape="0">
              <a:schemeClr val="accent4">
                <a:alpha val="51000"/>
              </a:schemeClr>
            </a:outerShdw>
          </a:effectLst>
        </p:spPr>
      </p:pic>
      <p:pic>
        <p:nvPicPr>
          <p:cNvPr id="6" name="Google Shape;2652;p59">
            <a:extLst>
              <a:ext uri="{FF2B5EF4-FFF2-40B4-BE49-F238E27FC236}">
                <a16:creationId xmlns:a16="http://schemas.microsoft.com/office/drawing/2014/main" id="{3AF5AF37-6B2C-0DF1-E7CC-622AA35289AF}"/>
              </a:ext>
            </a:extLst>
          </p:cNvPr>
          <p:cNvPicPr preferRelativeResize="0"/>
          <p:nvPr/>
        </p:nvPicPr>
        <p:blipFill>
          <a:blip r:embed="rId5">
            <a:alphaModFix/>
          </a:blip>
          <a:stretch>
            <a:fillRect/>
          </a:stretch>
        </p:blipFill>
        <p:spPr>
          <a:xfrm>
            <a:off x="-915287" y="4059998"/>
            <a:ext cx="1830574" cy="1830551"/>
          </a:xfrm>
          <a:prstGeom prst="rect">
            <a:avLst/>
          </a:prstGeom>
          <a:noFill/>
          <a:ln>
            <a:noFill/>
          </a:ln>
          <a:effectLst>
            <a:outerShdw blurRad="842963" dist="19050" dir="5400000" algn="bl" rotWithShape="0">
              <a:schemeClr val="accent3">
                <a:alpha val="62000"/>
              </a:schemeClr>
            </a:outerShdw>
          </a:effectLst>
        </p:spPr>
      </p:pic>
      <p:pic>
        <p:nvPicPr>
          <p:cNvPr id="7" name="Hình ảnh 6" descr="Ảnh có chứa trong nhà, chậu rửa, thép, nhà máy&#10;&#10;Mô tả được tạo tự động">
            <a:extLst>
              <a:ext uri="{FF2B5EF4-FFF2-40B4-BE49-F238E27FC236}">
                <a16:creationId xmlns:a16="http://schemas.microsoft.com/office/drawing/2014/main" id="{F31800B7-F71F-23CC-CFDF-E21495FF6CCD}"/>
              </a:ext>
            </a:extLst>
          </p:cNvPr>
          <p:cNvPicPr>
            <a:picLocks noChangeAspect="1"/>
          </p:cNvPicPr>
          <p:nvPr/>
        </p:nvPicPr>
        <p:blipFill>
          <a:blip r:embed="rId6"/>
          <a:stretch>
            <a:fillRect/>
          </a:stretch>
        </p:blipFill>
        <p:spPr>
          <a:xfrm>
            <a:off x="1390548" y="849947"/>
            <a:ext cx="6352413" cy="3443605"/>
          </a:xfrm>
          <a:prstGeom prst="rect">
            <a:avLst/>
          </a:prstGeom>
        </p:spPr>
      </p:pic>
    </p:spTree>
    <p:extLst>
      <p:ext uri="{BB962C8B-B14F-4D97-AF65-F5344CB8AC3E}">
        <p14:creationId xmlns:p14="http://schemas.microsoft.com/office/powerpoint/2010/main" val="2147427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665A574-97FE-9EFF-E777-96A9B859C301}"/>
              </a:ext>
            </a:extLst>
          </p:cNvPr>
          <p:cNvSpPr txBox="1"/>
          <p:nvPr/>
        </p:nvSpPr>
        <p:spPr>
          <a:xfrm>
            <a:off x="1213485" y="4613197"/>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5.13 – </a:t>
            </a:r>
            <a:r>
              <a:rPr lang="en-US" sz="1200" i="1" dirty="0">
                <a:solidFill>
                  <a:srgbClr val="7030A0"/>
                </a:solidFill>
                <a:latin typeface="Nunito"/>
              </a:rPr>
              <a:t>Simultaneous Receipt of Goods from Multiple Lines</a:t>
            </a:r>
          </a:p>
        </p:txBody>
      </p:sp>
      <p:pic>
        <p:nvPicPr>
          <p:cNvPr id="2" name="Google Shape;841;p51">
            <a:extLst>
              <a:ext uri="{FF2B5EF4-FFF2-40B4-BE49-F238E27FC236}">
                <a16:creationId xmlns:a16="http://schemas.microsoft.com/office/drawing/2014/main" id="{B1E67A48-06B6-5769-7865-6D142B8E0486}"/>
              </a:ext>
            </a:extLst>
          </p:cNvPr>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3" name="Google Shape;842;p51">
            <a:extLst>
              <a:ext uri="{FF2B5EF4-FFF2-40B4-BE49-F238E27FC236}">
                <a16:creationId xmlns:a16="http://schemas.microsoft.com/office/drawing/2014/main" id="{D1B6EFDC-F040-5271-9C78-D7857B24CA39}"/>
              </a:ext>
            </a:extLst>
          </p:cNvPr>
          <p:cNvPicPr preferRelativeResize="0"/>
          <p:nvPr/>
        </p:nvPicPr>
        <p:blipFill>
          <a:blip r:embed="rId4">
            <a:alphaModFix/>
          </a:blip>
          <a:stretch>
            <a:fillRect/>
          </a:stretch>
        </p:blipFill>
        <p:spPr>
          <a:xfrm rot="10800000">
            <a:off x="8495099" y="1042962"/>
            <a:ext cx="1297801" cy="1297775"/>
          </a:xfrm>
          <a:prstGeom prst="rect">
            <a:avLst/>
          </a:prstGeom>
          <a:noFill/>
          <a:ln>
            <a:noFill/>
          </a:ln>
          <a:effectLst>
            <a:outerShdw blurRad="728663" dist="19050" dir="5400000" algn="bl" rotWithShape="0">
              <a:schemeClr val="accent4">
                <a:alpha val="51000"/>
              </a:schemeClr>
            </a:outerShdw>
          </a:effectLst>
        </p:spPr>
      </p:pic>
      <p:pic>
        <p:nvPicPr>
          <p:cNvPr id="6" name="Google Shape;2652;p59">
            <a:extLst>
              <a:ext uri="{FF2B5EF4-FFF2-40B4-BE49-F238E27FC236}">
                <a16:creationId xmlns:a16="http://schemas.microsoft.com/office/drawing/2014/main" id="{3AF5AF37-6B2C-0DF1-E7CC-622AA35289AF}"/>
              </a:ext>
            </a:extLst>
          </p:cNvPr>
          <p:cNvPicPr preferRelativeResize="0"/>
          <p:nvPr/>
        </p:nvPicPr>
        <p:blipFill>
          <a:blip r:embed="rId5">
            <a:alphaModFix/>
          </a:blip>
          <a:stretch>
            <a:fillRect/>
          </a:stretch>
        </p:blipFill>
        <p:spPr>
          <a:xfrm>
            <a:off x="-915287" y="4059998"/>
            <a:ext cx="1830574" cy="1830551"/>
          </a:xfrm>
          <a:prstGeom prst="rect">
            <a:avLst/>
          </a:prstGeom>
          <a:noFill/>
          <a:ln>
            <a:noFill/>
          </a:ln>
          <a:effectLst>
            <a:outerShdw blurRad="842963" dist="19050" dir="5400000" algn="bl" rotWithShape="0">
              <a:schemeClr val="accent3">
                <a:alpha val="62000"/>
              </a:schemeClr>
            </a:outerShdw>
          </a:effectLst>
        </p:spPr>
      </p:pic>
      <p:pic>
        <p:nvPicPr>
          <p:cNvPr id="7" name="Hình ảnh 6" descr="Cross-Docking: Receiving Dock Direct to Shipping Dock - YouTube">
            <a:extLst>
              <a:ext uri="{FF2B5EF4-FFF2-40B4-BE49-F238E27FC236}">
                <a16:creationId xmlns:a16="http://schemas.microsoft.com/office/drawing/2014/main" id="{003A7AF2-5FCB-AB55-183B-F383EAFD910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79220" y="775811"/>
            <a:ext cx="6385560" cy="3591878"/>
          </a:xfrm>
          <a:prstGeom prst="rect">
            <a:avLst/>
          </a:prstGeom>
          <a:noFill/>
          <a:ln>
            <a:noFill/>
          </a:ln>
        </p:spPr>
      </p:pic>
    </p:spTree>
    <p:extLst>
      <p:ext uri="{BB962C8B-B14F-4D97-AF65-F5344CB8AC3E}">
        <p14:creationId xmlns:p14="http://schemas.microsoft.com/office/powerpoint/2010/main" val="1786042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665A574-97FE-9EFF-E777-96A9B859C301}"/>
              </a:ext>
            </a:extLst>
          </p:cNvPr>
          <p:cNvSpPr txBox="1"/>
          <p:nvPr/>
        </p:nvSpPr>
        <p:spPr>
          <a:xfrm>
            <a:off x="1213485" y="4491865"/>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5.14 – </a:t>
            </a:r>
            <a:r>
              <a:rPr lang="en-US" sz="1200" i="1" dirty="0">
                <a:solidFill>
                  <a:srgbClr val="7030A0"/>
                </a:solidFill>
                <a:latin typeface="Nunito"/>
              </a:rPr>
              <a:t>Pushing into the Shipping Lines</a:t>
            </a:r>
          </a:p>
        </p:txBody>
      </p:sp>
      <p:pic>
        <p:nvPicPr>
          <p:cNvPr id="2" name="Google Shape;841;p51">
            <a:extLst>
              <a:ext uri="{FF2B5EF4-FFF2-40B4-BE49-F238E27FC236}">
                <a16:creationId xmlns:a16="http://schemas.microsoft.com/office/drawing/2014/main" id="{B1E67A48-06B6-5769-7865-6D142B8E0486}"/>
              </a:ext>
            </a:extLst>
          </p:cNvPr>
          <p:cNvPicPr preferRelativeResize="0"/>
          <p:nvPr/>
        </p:nvPicPr>
        <p:blipFill>
          <a:blip r:embed="rId3">
            <a:alphaModFix/>
          </a:blip>
          <a:stretch>
            <a:fillRect/>
          </a:stretch>
        </p:blipFill>
        <p:spPr>
          <a:xfrm rot="5400000" flipH="1">
            <a:off x="-1382664" y="-1358239"/>
            <a:ext cx="3050127" cy="3050051"/>
          </a:xfrm>
          <a:prstGeom prst="rect">
            <a:avLst/>
          </a:prstGeom>
          <a:noFill/>
          <a:ln>
            <a:noFill/>
          </a:ln>
          <a:effectLst>
            <a:outerShdw blurRad="771525" dist="19050" dir="5400000" algn="bl" rotWithShape="0">
              <a:schemeClr val="accent5">
                <a:alpha val="38000"/>
              </a:schemeClr>
            </a:outerShdw>
          </a:effectLst>
        </p:spPr>
      </p:pic>
      <p:pic>
        <p:nvPicPr>
          <p:cNvPr id="3" name="Google Shape;842;p51">
            <a:extLst>
              <a:ext uri="{FF2B5EF4-FFF2-40B4-BE49-F238E27FC236}">
                <a16:creationId xmlns:a16="http://schemas.microsoft.com/office/drawing/2014/main" id="{D1B6EFDC-F040-5271-9C78-D7857B24CA39}"/>
              </a:ext>
            </a:extLst>
          </p:cNvPr>
          <p:cNvPicPr preferRelativeResize="0"/>
          <p:nvPr/>
        </p:nvPicPr>
        <p:blipFill>
          <a:blip r:embed="rId4">
            <a:alphaModFix/>
          </a:blip>
          <a:stretch>
            <a:fillRect/>
          </a:stretch>
        </p:blipFill>
        <p:spPr>
          <a:xfrm rot="10800000">
            <a:off x="8495099" y="1042962"/>
            <a:ext cx="1297801" cy="1297775"/>
          </a:xfrm>
          <a:prstGeom prst="rect">
            <a:avLst/>
          </a:prstGeom>
          <a:noFill/>
          <a:ln>
            <a:noFill/>
          </a:ln>
          <a:effectLst>
            <a:outerShdw blurRad="728663" dist="19050" dir="5400000" algn="bl" rotWithShape="0">
              <a:schemeClr val="accent4">
                <a:alpha val="51000"/>
              </a:schemeClr>
            </a:outerShdw>
          </a:effectLst>
        </p:spPr>
      </p:pic>
      <p:pic>
        <p:nvPicPr>
          <p:cNvPr id="6" name="Google Shape;2652;p59">
            <a:extLst>
              <a:ext uri="{FF2B5EF4-FFF2-40B4-BE49-F238E27FC236}">
                <a16:creationId xmlns:a16="http://schemas.microsoft.com/office/drawing/2014/main" id="{3AF5AF37-6B2C-0DF1-E7CC-622AA35289AF}"/>
              </a:ext>
            </a:extLst>
          </p:cNvPr>
          <p:cNvPicPr preferRelativeResize="0"/>
          <p:nvPr/>
        </p:nvPicPr>
        <p:blipFill>
          <a:blip r:embed="rId5">
            <a:alphaModFix/>
          </a:blip>
          <a:stretch>
            <a:fillRect/>
          </a:stretch>
        </p:blipFill>
        <p:spPr>
          <a:xfrm>
            <a:off x="-915287" y="4059998"/>
            <a:ext cx="1830574" cy="1830551"/>
          </a:xfrm>
          <a:prstGeom prst="rect">
            <a:avLst/>
          </a:prstGeom>
          <a:noFill/>
          <a:ln>
            <a:noFill/>
          </a:ln>
          <a:effectLst>
            <a:outerShdw blurRad="842963" dist="19050" dir="5400000" algn="bl" rotWithShape="0">
              <a:schemeClr val="accent3">
                <a:alpha val="62000"/>
              </a:schemeClr>
            </a:outerShdw>
          </a:effectLst>
        </p:spPr>
      </p:pic>
      <p:pic>
        <p:nvPicPr>
          <p:cNvPr id="5" name="Hình ảnh 4">
            <a:extLst>
              <a:ext uri="{FF2B5EF4-FFF2-40B4-BE49-F238E27FC236}">
                <a16:creationId xmlns:a16="http://schemas.microsoft.com/office/drawing/2014/main" id="{75C4D742-4DB3-F42A-D7D7-60454B01231B}"/>
              </a:ext>
            </a:extLst>
          </p:cNvPr>
          <p:cNvPicPr>
            <a:picLocks noChangeAspect="1"/>
          </p:cNvPicPr>
          <p:nvPr/>
        </p:nvPicPr>
        <p:blipFill>
          <a:blip r:embed="rId6"/>
          <a:stretch>
            <a:fillRect/>
          </a:stretch>
        </p:blipFill>
        <p:spPr>
          <a:xfrm>
            <a:off x="1280160" y="1033799"/>
            <a:ext cx="6624460" cy="3094954"/>
          </a:xfrm>
          <a:prstGeom prst="rect">
            <a:avLst/>
          </a:prstGeom>
        </p:spPr>
      </p:pic>
    </p:spTree>
    <p:extLst>
      <p:ext uri="{BB962C8B-B14F-4D97-AF65-F5344CB8AC3E}">
        <p14:creationId xmlns:p14="http://schemas.microsoft.com/office/powerpoint/2010/main" val="260156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39"/>
          <p:cNvSpPr txBox="1">
            <a:spLocks noGrp="1"/>
          </p:cNvSpPr>
          <p:nvPr>
            <p:ph type="subTitle" idx="1"/>
          </p:nvPr>
        </p:nvSpPr>
        <p:spPr>
          <a:xfrm>
            <a:off x="2770975" y="3339648"/>
            <a:ext cx="4254665" cy="1379688"/>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1600" dirty="0"/>
              <a:t>In the Odoo system, Cross Docking is implemented by creating a Cross Dock Location (virtual warehouse) and a Cross Dock Route and setting up the Pull Rules for this Cross Dock as shown in Figure 5.15.</a:t>
            </a:r>
            <a:endParaRPr sz="2800" dirty="0"/>
          </a:p>
        </p:txBody>
      </p:sp>
      <p:pic>
        <p:nvPicPr>
          <p:cNvPr id="342" name="Google Shape;342;p39"/>
          <p:cNvPicPr preferRelativeResize="0"/>
          <p:nvPr/>
        </p:nvPicPr>
        <p:blipFill>
          <a:blip r:embed="rId3">
            <a:alphaModFix/>
          </a:blip>
          <a:stretch>
            <a:fillRect/>
          </a:stretch>
        </p:blipFill>
        <p:spPr>
          <a:xfrm flipH="1">
            <a:off x="7525" y="3150500"/>
            <a:ext cx="2763450" cy="2763450"/>
          </a:xfrm>
          <a:prstGeom prst="rect">
            <a:avLst/>
          </a:prstGeom>
          <a:noFill/>
          <a:ln>
            <a:noFill/>
          </a:ln>
          <a:effectLst>
            <a:outerShdw blurRad="771525" dist="19050" dir="5400000" algn="bl" rotWithShape="0">
              <a:schemeClr val="accent4">
                <a:alpha val="58000"/>
              </a:schemeClr>
            </a:outerShdw>
          </a:effectLst>
        </p:spPr>
      </p:pic>
      <p:pic>
        <p:nvPicPr>
          <p:cNvPr id="7" name="Hình ảnh 6" descr="Ảnh có chứa văn bản, Phông chữ, số, hàng&#10;&#10;Mô tả được tạo tự động">
            <a:extLst>
              <a:ext uri="{FF2B5EF4-FFF2-40B4-BE49-F238E27FC236}">
                <a16:creationId xmlns:a16="http://schemas.microsoft.com/office/drawing/2014/main" id="{5D972B4E-2AEE-5359-A841-E059C8C64AAA}"/>
              </a:ext>
            </a:extLst>
          </p:cNvPr>
          <p:cNvPicPr>
            <a:picLocks noChangeAspect="1"/>
          </p:cNvPicPr>
          <p:nvPr/>
        </p:nvPicPr>
        <p:blipFill>
          <a:blip r:embed="rId4"/>
          <a:stretch>
            <a:fillRect/>
          </a:stretch>
        </p:blipFill>
        <p:spPr>
          <a:xfrm>
            <a:off x="746428" y="1252956"/>
            <a:ext cx="7651143" cy="1897544"/>
          </a:xfrm>
          <a:prstGeom prst="rect">
            <a:avLst/>
          </a:prstGeom>
        </p:spPr>
      </p:pic>
      <p:sp>
        <p:nvSpPr>
          <p:cNvPr id="8" name="Hộp Văn bản 7">
            <a:extLst>
              <a:ext uri="{FF2B5EF4-FFF2-40B4-BE49-F238E27FC236}">
                <a16:creationId xmlns:a16="http://schemas.microsoft.com/office/drawing/2014/main" id="{BB043491-F987-C5C2-8301-E01EEA16330E}"/>
              </a:ext>
            </a:extLst>
          </p:cNvPr>
          <p:cNvSpPr txBox="1"/>
          <p:nvPr/>
        </p:nvSpPr>
        <p:spPr>
          <a:xfrm>
            <a:off x="1213484" y="717559"/>
            <a:ext cx="6717030" cy="346249"/>
          </a:xfrm>
          <a:prstGeom prst="rect">
            <a:avLst/>
          </a:prstGeom>
          <a:noFill/>
        </p:spPr>
        <p:txBody>
          <a:bodyPr wrap="square">
            <a:spAutoFit/>
          </a:bodyPr>
          <a:lstStyle/>
          <a:p>
            <a:pPr algn="ctr">
              <a:lnSpc>
                <a:spcPct val="150000"/>
              </a:lnSpc>
            </a:pPr>
            <a:r>
              <a:rPr lang="en-US" sz="1200" i="1" dirty="0" err="1">
                <a:solidFill>
                  <a:srgbClr val="7030A0"/>
                </a:solidFill>
                <a:latin typeface="Nunito"/>
                <a:sym typeface="Nunito"/>
              </a:rPr>
              <a:t>Figrue</a:t>
            </a:r>
            <a:r>
              <a:rPr lang="en-US" sz="1200" i="1" dirty="0">
                <a:solidFill>
                  <a:srgbClr val="7030A0"/>
                </a:solidFill>
                <a:latin typeface="Nunito"/>
                <a:sym typeface="Nunito"/>
              </a:rPr>
              <a:t> 5.15 – P</a:t>
            </a:r>
            <a:r>
              <a:rPr lang="en-US" sz="1200" i="1" dirty="0">
                <a:solidFill>
                  <a:srgbClr val="7030A0"/>
                </a:solidFill>
                <a:latin typeface="Nunito"/>
              </a:rPr>
              <a:t>ull Rule for Cross Dock location.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wipe(left)">
                                      <p:cBhvr>
                                        <p:cTn id="7" dur="500"/>
                                        <p:tgtEl>
                                          <p:spTgt spid="3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9" name="Google Shape;27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Material Management</a:t>
            </a:r>
            <a:endParaRPr dirty="0"/>
          </a:p>
        </p:txBody>
      </p:sp>
      <p:sp>
        <p:nvSpPr>
          <p:cNvPr id="280" name="Google Shape;280;p35"/>
          <p:cNvSpPr txBox="1">
            <a:spLocks noGrp="1"/>
          </p:cNvSpPr>
          <p:nvPr>
            <p:ph type="subTitle" idx="4"/>
          </p:nvPr>
        </p:nvSpPr>
        <p:spPr>
          <a:xfrm>
            <a:off x="1296625" y="2047919"/>
            <a:ext cx="2226300" cy="8526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Logistic Management</a:t>
            </a:r>
            <a:endParaRPr dirty="0"/>
          </a:p>
        </p:txBody>
      </p:sp>
      <p:sp>
        <p:nvSpPr>
          <p:cNvPr id="281" name="Google Shape;281;p35"/>
          <p:cNvSpPr txBox="1">
            <a:spLocks noGrp="1"/>
          </p:cNvSpPr>
          <p:nvPr>
            <p:ph type="subTitle" idx="5"/>
          </p:nvPr>
        </p:nvSpPr>
        <p:spPr>
          <a:xfrm>
            <a:off x="5238925" y="1983141"/>
            <a:ext cx="2226300" cy="8707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Inventory Management</a:t>
            </a:r>
            <a:endParaRPr dirty="0"/>
          </a:p>
        </p:txBody>
      </p:sp>
      <p:sp>
        <p:nvSpPr>
          <p:cNvPr id="282" name="Google Shape;282;p35"/>
          <p:cNvSpPr txBox="1">
            <a:spLocks noGrp="1"/>
          </p:cNvSpPr>
          <p:nvPr>
            <p:ph type="subTitle" idx="6"/>
          </p:nvPr>
        </p:nvSpPr>
        <p:spPr>
          <a:xfrm>
            <a:off x="1227183" y="3803884"/>
            <a:ext cx="2226300" cy="8308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Inventory audit</a:t>
            </a:r>
            <a:endParaRPr dirty="0"/>
          </a:p>
        </p:txBody>
      </p:sp>
      <p:cxnSp>
        <p:nvCxnSpPr>
          <p:cNvPr id="283" name="Google Shape;283;p35"/>
          <p:cNvCxnSpPr/>
          <p:nvPr/>
        </p:nvCxnSpPr>
        <p:spPr>
          <a:xfrm>
            <a:off x="-277200" y="1017725"/>
            <a:ext cx="7698900" cy="0"/>
          </a:xfrm>
          <a:prstGeom prst="straightConnector1">
            <a:avLst/>
          </a:prstGeom>
          <a:noFill/>
          <a:ln w="19050" cap="flat" cmpd="sng">
            <a:solidFill>
              <a:schemeClr val="dk1"/>
            </a:solidFill>
            <a:prstDash val="solid"/>
            <a:round/>
            <a:headEnd type="none" w="med" len="med"/>
            <a:tailEnd type="none" w="med" len="med"/>
          </a:ln>
        </p:spPr>
      </p:cxnSp>
      <p:grpSp>
        <p:nvGrpSpPr>
          <p:cNvPr id="284" name="Google Shape;284;p35"/>
          <p:cNvGrpSpPr/>
          <p:nvPr/>
        </p:nvGrpSpPr>
        <p:grpSpPr>
          <a:xfrm>
            <a:off x="2149307" y="3181055"/>
            <a:ext cx="465016" cy="551437"/>
            <a:chOff x="5702875" y="3644125"/>
            <a:chExt cx="225725" cy="267675"/>
          </a:xfrm>
        </p:grpSpPr>
        <p:sp>
          <p:nvSpPr>
            <p:cNvPr id="285" name="Google Shape;285;p35"/>
            <p:cNvSpPr/>
            <p:nvPr/>
          </p:nvSpPr>
          <p:spPr>
            <a:xfrm>
              <a:off x="5741675" y="3807375"/>
              <a:ext cx="35700" cy="35275"/>
            </a:xfrm>
            <a:custGeom>
              <a:avLst/>
              <a:gdLst/>
              <a:ahLst/>
              <a:cxnLst/>
              <a:rect l="l" t="t" r="r" b="b"/>
              <a:pathLst>
                <a:path w="1428" h="1411" extrusionOk="0">
                  <a:moveTo>
                    <a:pt x="1071" y="304"/>
                  </a:moveTo>
                  <a:cubicBezTo>
                    <a:pt x="1089" y="304"/>
                    <a:pt x="1125" y="340"/>
                    <a:pt x="1125" y="358"/>
                  </a:cubicBezTo>
                  <a:lnTo>
                    <a:pt x="1125" y="1054"/>
                  </a:lnTo>
                  <a:cubicBezTo>
                    <a:pt x="1125" y="1071"/>
                    <a:pt x="1089" y="1107"/>
                    <a:pt x="1071" y="1107"/>
                  </a:cubicBezTo>
                  <a:lnTo>
                    <a:pt x="375" y="1107"/>
                  </a:lnTo>
                  <a:cubicBezTo>
                    <a:pt x="340" y="1107"/>
                    <a:pt x="322" y="1071"/>
                    <a:pt x="322" y="1054"/>
                  </a:cubicBezTo>
                  <a:lnTo>
                    <a:pt x="322" y="358"/>
                  </a:lnTo>
                  <a:cubicBezTo>
                    <a:pt x="322" y="340"/>
                    <a:pt x="340" y="304"/>
                    <a:pt x="375" y="304"/>
                  </a:cubicBezTo>
                  <a:close/>
                  <a:moveTo>
                    <a:pt x="375" y="1"/>
                  </a:moveTo>
                  <a:cubicBezTo>
                    <a:pt x="179" y="1"/>
                    <a:pt x="1" y="161"/>
                    <a:pt x="1" y="358"/>
                  </a:cubicBezTo>
                  <a:lnTo>
                    <a:pt x="1" y="1054"/>
                  </a:lnTo>
                  <a:cubicBezTo>
                    <a:pt x="1" y="1250"/>
                    <a:pt x="179" y="1410"/>
                    <a:pt x="375" y="1410"/>
                  </a:cubicBezTo>
                  <a:lnTo>
                    <a:pt x="1071" y="1410"/>
                  </a:lnTo>
                  <a:cubicBezTo>
                    <a:pt x="1267" y="1410"/>
                    <a:pt x="1428" y="1250"/>
                    <a:pt x="1428" y="1054"/>
                  </a:cubicBezTo>
                  <a:lnTo>
                    <a:pt x="1428" y="358"/>
                  </a:lnTo>
                  <a:cubicBezTo>
                    <a:pt x="1428" y="161"/>
                    <a:pt x="1267"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5784950" y="3813175"/>
              <a:ext cx="18750" cy="8050"/>
            </a:xfrm>
            <a:custGeom>
              <a:avLst/>
              <a:gdLst/>
              <a:ahLst/>
              <a:cxnLst/>
              <a:rect l="l" t="t" r="r" b="b"/>
              <a:pathLst>
                <a:path w="750" h="322" extrusionOk="0">
                  <a:moveTo>
                    <a:pt x="161" y="1"/>
                  </a:moveTo>
                  <a:cubicBezTo>
                    <a:pt x="72" y="1"/>
                    <a:pt x="0" y="72"/>
                    <a:pt x="0" y="161"/>
                  </a:cubicBezTo>
                  <a:cubicBezTo>
                    <a:pt x="0" y="251"/>
                    <a:pt x="72" y="322"/>
                    <a:pt x="161" y="322"/>
                  </a:cubicBezTo>
                  <a:lnTo>
                    <a:pt x="607" y="322"/>
                  </a:lnTo>
                  <a:cubicBezTo>
                    <a:pt x="678" y="322"/>
                    <a:pt x="750" y="251"/>
                    <a:pt x="750" y="161"/>
                  </a:cubicBezTo>
                  <a:cubicBezTo>
                    <a:pt x="750" y="72"/>
                    <a:pt x="678"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5812150" y="3813175"/>
              <a:ext cx="44200" cy="8050"/>
            </a:xfrm>
            <a:custGeom>
              <a:avLst/>
              <a:gdLst/>
              <a:ahLst/>
              <a:cxnLst/>
              <a:rect l="l" t="t" r="r" b="b"/>
              <a:pathLst>
                <a:path w="1768" h="322" extrusionOk="0">
                  <a:moveTo>
                    <a:pt x="143" y="1"/>
                  </a:moveTo>
                  <a:cubicBezTo>
                    <a:pt x="54" y="1"/>
                    <a:pt x="1" y="72"/>
                    <a:pt x="1" y="161"/>
                  </a:cubicBezTo>
                  <a:cubicBezTo>
                    <a:pt x="1" y="251"/>
                    <a:pt x="54" y="322"/>
                    <a:pt x="143" y="322"/>
                  </a:cubicBezTo>
                  <a:lnTo>
                    <a:pt x="1607" y="322"/>
                  </a:lnTo>
                  <a:cubicBezTo>
                    <a:pt x="1696" y="322"/>
                    <a:pt x="1767" y="251"/>
                    <a:pt x="1767" y="161"/>
                  </a:cubicBezTo>
                  <a:cubicBezTo>
                    <a:pt x="1767" y="72"/>
                    <a:pt x="1696" y="1"/>
                    <a:pt x="1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5784950" y="3828800"/>
              <a:ext cx="37050" cy="8050"/>
            </a:xfrm>
            <a:custGeom>
              <a:avLst/>
              <a:gdLst/>
              <a:ahLst/>
              <a:cxnLst/>
              <a:rect l="l" t="t" r="r" b="b"/>
              <a:pathLst>
                <a:path w="1482" h="322" extrusionOk="0">
                  <a:moveTo>
                    <a:pt x="161" y="0"/>
                  </a:moveTo>
                  <a:cubicBezTo>
                    <a:pt x="72" y="0"/>
                    <a:pt x="0" y="72"/>
                    <a:pt x="0" y="161"/>
                  </a:cubicBezTo>
                  <a:cubicBezTo>
                    <a:pt x="0" y="250"/>
                    <a:pt x="72" y="321"/>
                    <a:pt x="161" y="321"/>
                  </a:cubicBezTo>
                  <a:lnTo>
                    <a:pt x="1339" y="321"/>
                  </a:lnTo>
                  <a:cubicBezTo>
                    <a:pt x="1410" y="321"/>
                    <a:pt x="1481" y="250"/>
                    <a:pt x="1481" y="161"/>
                  </a:cubicBezTo>
                  <a:cubicBezTo>
                    <a:pt x="1481" y="72"/>
                    <a:pt x="1410"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830000" y="3828800"/>
              <a:ext cx="16975" cy="8050"/>
            </a:xfrm>
            <a:custGeom>
              <a:avLst/>
              <a:gdLst/>
              <a:ahLst/>
              <a:cxnLst/>
              <a:rect l="l" t="t" r="r" b="b"/>
              <a:pathLst>
                <a:path w="679" h="322" extrusionOk="0">
                  <a:moveTo>
                    <a:pt x="143" y="0"/>
                  </a:moveTo>
                  <a:cubicBezTo>
                    <a:pt x="54" y="0"/>
                    <a:pt x="0" y="72"/>
                    <a:pt x="0" y="161"/>
                  </a:cubicBezTo>
                  <a:cubicBezTo>
                    <a:pt x="0" y="250"/>
                    <a:pt x="54" y="321"/>
                    <a:pt x="143" y="321"/>
                  </a:cubicBezTo>
                  <a:lnTo>
                    <a:pt x="518" y="321"/>
                  </a:lnTo>
                  <a:cubicBezTo>
                    <a:pt x="607" y="321"/>
                    <a:pt x="678" y="250"/>
                    <a:pt x="678" y="161"/>
                  </a:cubicBezTo>
                  <a:cubicBezTo>
                    <a:pt x="678" y="72"/>
                    <a:pt x="607"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741225" y="3748050"/>
              <a:ext cx="35725" cy="35725"/>
            </a:xfrm>
            <a:custGeom>
              <a:avLst/>
              <a:gdLst/>
              <a:ahLst/>
              <a:cxnLst/>
              <a:rect l="l" t="t" r="r" b="b"/>
              <a:pathLst>
                <a:path w="1429" h="1429" extrusionOk="0">
                  <a:moveTo>
                    <a:pt x="1053" y="322"/>
                  </a:moveTo>
                  <a:cubicBezTo>
                    <a:pt x="1089" y="322"/>
                    <a:pt x="1107" y="340"/>
                    <a:pt x="1107" y="376"/>
                  </a:cubicBezTo>
                  <a:lnTo>
                    <a:pt x="1107" y="1054"/>
                  </a:lnTo>
                  <a:cubicBezTo>
                    <a:pt x="1107" y="1089"/>
                    <a:pt x="1089" y="1107"/>
                    <a:pt x="1053" y="1107"/>
                  </a:cubicBezTo>
                  <a:lnTo>
                    <a:pt x="375" y="1107"/>
                  </a:lnTo>
                  <a:cubicBezTo>
                    <a:pt x="340" y="1107"/>
                    <a:pt x="322" y="1089"/>
                    <a:pt x="322" y="1054"/>
                  </a:cubicBezTo>
                  <a:lnTo>
                    <a:pt x="322" y="376"/>
                  </a:lnTo>
                  <a:cubicBezTo>
                    <a:pt x="322" y="340"/>
                    <a:pt x="340" y="322"/>
                    <a:pt x="375" y="322"/>
                  </a:cubicBezTo>
                  <a:close/>
                  <a:moveTo>
                    <a:pt x="375" y="1"/>
                  </a:moveTo>
                  <a:cubicBezTo>
                    <a:pt x="179" y="1"/>
                    <a:pt x="1" y="161"/>
                    <a:pt x="1" y="376"/>
                  </a:cubicBezTo>
                  <a:lnTo>
                    <a:pt x="1" y="1054"/>
                  </a:lnTo>
                  <a:cubicBezTo>
                    <a:pt x="1" y="1268"/>
                    <a:pt x="179" y="1428"/>
                    <a:pt x="375" y="1428"/>
                  </a:cubicBezTo>
                  <a:lnTo>
                    <a:pt x="1053" y="1428"/>
                  </a:lnTo>
                  <a:cubicBezTo>
                    <a:pt x="1268" y="1428"/>
                    <a:pt x="1428" y="1268"/>
                    <a:pt x="1428" y="1054"/>
                  </a:cubicBezTo>
                  <a:lnTo>
                    <a:pt x="1428" y="376"/>
                  </a:lnTo>
                  <a:cubicBezTo>
                    <a:pt x="1428" y="161"/>
                    <a:pt x="1268" y="1"/>
                    <a:pt x="1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784500" y="3754300"/>
              <a:ext cx="18750" cy="7600"/>
            </a:xfrm>
            <a:custGeom>
              <a:avLst/>
              <a:gdLst/>
              <a:ahLst/>
              <a:cxnLst/>
              <a:rect l="l" t="t" r="r" b="b"/>
              <a:pathLst>
                <a:path w="750" h="304" extrusionOk="0">
                  <a:moveTo>
                    <a:pt x="143" y="1"/>
                  </a:moveTo>
                  <a:cubicBezTo>
                    <a:pt x="72" y="1"/>
                    <a:pt x="0" y="72"/>
                    <a:pt x="0" y="161"/>
                  </a:cubicBezTo>
                  <a:cubicBezTo>
                    <a:pt x="0" y="250"/>
                    <a:pt x="72" y="304"/>
                    <a:pt x="143" y="304"/>
                  </a:cubicBezTo>
                  <a:lnTo>
                    <a:pt x="589" y="304"/>
                  </a:lnTo>
                  <a:cubicBezTo>
                    <a:pt x="679" y="304"/>
                    <a:pt x="750" y="250"/>
                    <a:pt x="750" y="161"/>
                  </a:cubicBezTo>
                  <a:cubicBezTo>
                    <a:pt x="750" y="72"/>
                    <a:pt x="679"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5811275" y="3754300"/>
              <a:ext cx="20075" cy="7600"/>
            </a:xfrm>
            <a:custGeom>
              <a:avLst/>
              <a:gdLst/>
              <a:ahLst/>
              <a:cxnLst/>
              <a:rect l="l" t="t" r="r" b="b"/>
              <a:pathLst>
                <a:path w="803" h="304" extrusionOk="0">
                  <a:moveTo>
                    <a:pt x="161" y="1"/>
                  </a:moveTo>
                  <a:cubicBezTo>
                    <a:pt x="71" y="1"/>
                    <a:pt x="0" y="72"/>
                    <a:pt x="0" y="161"/>
                  </a:cubicBezTo>
                  <a:cubicBezTo>
                    <a:pt x="0" y="250"/>
                    <a:pt x="71" y="304"/>
                    <a:pt x="161" y="304"/>
                  </a:cubicBezTo>
                  <a:lnTo>
                    <a:pt x="660" y="304"/>
                  </a:lnTo>
                  <a:cubicBezTo>
                    <a:pt x="749" y="304"/>
                    <a:pt x="803" y="250"/>
                    <a:pt x="803" y="161"/>
                  </a:cubicBezTo>
                  <a:cubicBezTo>
                    <a:pt x="803" y="72"/>
                    <a:pt x="749"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5784500" y="3769925"/>
              <a:ext cx="37050" cy="7600"/>
            </a:xfrm>
            <a:custGeom>
              <a:avLst/>
              <a:gdLst/>
              <a:ahLst/>
              <a:cxnLst/>
              <a:rect l="l" t="t" r="r" b="b"/>
              <a:pathLst>
                <a:path w="1482" h="304" extrusionOk="0">
                  <a:moveTo>
                    <a:pt x="143" y="0"/>
                  </a:moveTo>
                  <a:cubicBezTo>
                    <a:pt x="72" y="0"/>
                    <a:pt x="0" y="71"/>
                    <a:pt x="0" y="143"/>
                  </a:cubicBezTo>
                  <a:cubicBezTo>
                    <a:pt x="0" y="232"/>
                    <a:pt x="72" y="303"/>
                    <a:pt x="143" y="303"/>
                  </a:cubicBezTo>
                  <a:lnTo>
                    <a:pt x="1321" y="303"/>
                  </a:lnTo>
                  <a:cubicBezTo>
                    <a:pt x="1410" y="303"/>
                    <a:pt x="1481" y="232"/>
                    <a:pt x="1481" y="143"/>
                  </a:cubicBezTo>
                  <a:cubicBezTo>
                    <a:pt x="1481" y="71"/>
                    <a:pt x="1410"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5702875" y="3644125"/>
              <a:ext cx="225725" cy="267675"/>
            </a:xfrm>
            <a:custGeom>
              <a:avLst/>
              <a:gdLst/>
              <a:ahLst/>
              <a:cxnLst/>
              <a:rect l="l" t="t" r="r" b="b"/>
              <a:pathLst>
                <a:path w="9029" h="10707" extrusionOk="0">
                  <a:moveTo>
                    <a:pt x="2766" y="946"/>
                  </a:moveTo>
                  <a:lnTo>
                    <a:pt x="2766" y="1249"/>
                  </a:lnTo>
                  <a:lnTo>
                    <a:pt x="1892" y="1249"/>
                  </a:lnTo>
                  <a:lnTo>
                    <a:pt x="1892" y="1000"/>
                  </a:lnTo>
                  <a:cubicBezTo>
                    <a:pt x="1892" y="964"/>
                    <a:pt x="1927" y="946"/>
                    <a:pt x="1945" y="946"/>
                  </a:cubicBezTo>
                  <a:close/>
                  <a:moveTo>
                    <a:pt x="5728" y="946"/>
                  </a:moveTo>
                  <a:cubicBezTo>
                    <a:pt x="5763" y="946"/>
                    <a:pt x="5781" y="964"/>
                    <a:pt x="5781" y="1000"/>
                  </a:cubicBezTo>
                  <a:lnTo>
                    <a:pt x="5781" y="1249"/>
                  </a:lnTo>
                  <a:lnTo>
                    <a:pt x="4907" y="1249"/>
                  </a:lnTo>
                  <a:lnTo>
                    <a:pt x="4907" y="946"/>
                  </a:lnTo>
                  <a:close/>
                  <a:moveTo>
                    <a:pt x="4336" y="322"/>
                  </a:moveTo>
                  <a:cubicBezTo>
                    <a:pt x="4479" y="322"/>
                    <a:pt x="4586" y="429"/>
                    <a:pt x="4586" y="571"/>
                  </a:cubicBezTo>
                  <a:lnTo>
                    <a:pt x="4586" y="2177"/>
                  </a:lnTo>
                  <a:cubicBezTo>
                    <a:pt x="4586" y="2213"/>
                    <a:pt x="4568" y="2231"/>
                    <a:pt x="4532" y="2231"/>
                  </a:cubicBezTo>
                  <a:lnTo>
                    <a:pt x="3141" y="2231"/>
                  </a:lnTo>
                  <a:cubicBezTo>
                    <a:pt x="3105" y="2231"/>
                    <a:pt x="3087" y="2213"/>
                    <a:pt x="3087" y="2177"/>
                  </a:cubicBezTo>
                  <a:lnTo>
                    <a:pt x="3087" y="571"/>
                  </a:lnTo>
                  <a:cubicBezTo>
                    <a:pt x="3087" y="429"/>
                    <a:pt x="3212" y="322"/>
                    <a:pt x="3355" y="322"/>
                  </a:cubicBezTo>
                  <a:close/>
                  <a:moveTo>
                    <a:pt x="6905" y="1571"/>
                  </a:moveTo>
                  <a:cubicBezTo>
                    <a:pt x="7155" y="1571"/>
                    <a:pt x="7369" y="1785"/>
                    <a:pt x="7369" y="2035"/>
                  </a:cubicBezTo>
                  <a:lnTo>
                    <a:pt x="7369" y="2820"/>
                  </a:lnTo>
                  <a:lnTo>
                    <a:pt x="7066" y="2820"/>
                  </a:lnTo>
                  <a:lnTo>
                    <a:pt x="7066" y="2142"/>
                  </a:lnTo>
                  <a:cubicBezTo>
                    <a:pt x="7066" y="1999"/>
                    <a:pt x="6941" y="1874"/>
                    <a:pt x="6798" y="1874"/>
                  </a:cubicBezTo>
                  <a:lnTo>
                    <a:pt x="4907" y="1874"/>
                  </a:lnTo>
                  <a:lnTo>
                    <a:pt x="4907" y="1571"/>
                  </a:lnTo>
                  <a:close/>
                  <a:moveTo>
                    <a:pt x="8244" y="3141"/>
                  </a:moveTo>
                  <a:cubicBezTo>
                    <a:pt x="8493" y="3141"/>
                    <a:pt x="8707" y="3355"/>
                    <a:pt x="8707" y="3605"/>
                  </a:cubicBezTo>
                  <a:lnTo>
                    <a:pt x="8707" y="5514"/>
                  </a:lnTo>
                  <a:cubicBezTo>
                    <a:pt x="8707" y="5764"/>
                    <a:pt x="8493" y="5978"/>
                    <a:pt x="8244" y="5978"/>
                  </a:cubicBezTo>
                  <a:lnTo>
                    <a:pt x="6334" y="5978"/>
                  </a:lnTo>
                  <a:cubicBezTo>
                    <a:pt x="6085" y="5978"/>
                    <a:pt x="5871" y="5764"/>
                    <a:pt x="5871" y="5514"/>
                  </a:cubicBezTo>
                  <a:lnTo>
                    <a:pt x="5871" y="3605"/>
                  </a:lnTo>
                  <a:cubicBezTo>
                    <a:pt x="5871" y="3355"/>
                    <a:pt x="6085" y="3141"/>
                    <a:pt x="6334" y="3141"/>
                  </a:cubicBezTo>
                  <a:close/>
                  <a:moveTo>
                    <a:pt x="6745" y="9457"/>
                  </a:moveTo>
                  <a:lnTo>
                    <a:pt x="6745" y="9760"/>
                  </a:lnTo>
                  <a:lnTo>
                    <a:pt x="928" y="9760"/>
                  </a:lnTo>
                  <a:lnTo>
                    <a:pt x="928" y="9457"/>
                  </a:lnTo>
                  <a:close/>
                  <a:moveTo>
                    <a:pt x="3355" y="0"/>
                  </a:moveTo>
                  <a:cubicBezTo>
                    <a:pt x="3034" y="0"/>
                    <a:pt x="2766" y="250"/>
                    <a:pt x="2766" y="571"/>
                  </a:cubicBezTo>
                  <a:lnTo>
                    <a:pt x="2766" y="625"/>
                  </a:lnTo>
                  <a:lnTo>
                    <a:pt x="1945" y="625"/>
                  </a:lnTo>
                  <a:cubicBezTo>
                    <a:pt x="1749" y="625"/>
                    <a:pt x="1588" y="786"/>
                    <a:pt x="1588" y="1000"/>
                  </a:cubicBezTo>
                  <a:lnTo>
                    <a:pt x="1588" y="1249"/>
                  </a:lnTo>
                  <a:lnTo>
                    <a:pt x="785" y="1249"/>
                  </a:lnTo>
                  <a:cubicBezTo>
                    <a:pt x="339" y="1249"/>
                    <a:pt x="0" y="1606"/>
                    <a:pt x="0" y="2035"/>
                  </a:cubicBezTo>
                  <a:lnTo>
                    <a:pt x="0" y="9921"/>
                  </a:lnTo>
                  <a:cubicBezTo>
                    <a:pt x="0" y="10349"/>
                    <a:pt x="339" y="10706"/>
                    <a:pt x="785" y="10706"/>
                  </a:cubicBezTo>
                  <a:lnTo>
                    <a:pt x="1695" y="10706"/>
                  </a:lnTo>
                  <a:cubicBezTo>
                    <a:pt x="1785" y="10706"/>
                    <a:pt x="1856" y="10635"/>
                    <a:pt x="1856" y="10545"/>
                  </a:cubicBezTo>
                  <a:cubicBezTo>
                    <a:pt x="1856" y="10456"/>
                    <a:pt x="1785" y="10385"/>
                    <a:pt x="1695" y="10385"/>
                  </a:cubicBezTo>
                  <a:lnTo>
                    <a:pt x="785" y="10385"/>
                  </a:lnTo>
                  <a:cubicBezTo>
                    <a:pt x="518" y="10385"/>
                    <a:pt x="304" y="10189"/>
                    <a:pt x="304" y="9921"/>
                  </a:cubicBezTo>
                  <a:lnTo>
                    <a:pt x="304" y="2035"/>
                  </a:lnTo>
                  <a:cubicBezTo>
                    <a:pt x="304" y="1785"/>
                    <a:pt x="518" y="1571"/>
                    <a:pt x="785" y="1571"/>
                  </a:cubicBezTo>
                  <a:lnTo>
                    <a:pt x="2766" y="1571"/>
                  </a:lnTo>
                  <a:lnTo>
                    <a:pt x="2766" y="1874"/>
                  </a:lnTo>
                  <a:lnTo>
                    <a:pt x="875" y="1874"/>
                  </a:lnTo>
                  <a:cubicBezTo>
                    <a:pt x="732" y="1874"/>
                    <a:pt x="625" y="1999"/>
                    <a:pt x="625" y="2142"/>
                  </a:cubicBezTo>
                  <a:lnTo>
                    <a:pt x="625" y="9814"/>
                  </a:lnTo>
                  <a:cubicBezTo>
                    <a:pt x="625" y="9957"/>
                    <a:pt x="732" y="10082"/>
                    <a:pt x="875" y="10082"/>
                  </a:cubicBezTo>
                  <a:lnTo>
                    <a:pt x="6798" y="10082"/>
                  </a:lnTo>
                  <a:cubicBezTo>
                    <a:pt x="6941" y="10082"/>
                    <a:pt x="7066" y="9957"/>
                    <a:pt x="7066" y="9814"/>
                  </a:cubicBezTo>
                  <a:lnTo>
                    <a:pt x="7066" y="6870"/>
                  </a:lnTo>
                  <a:cubicBezTo>
                    <a:pt x="7066" y="6781"/>
                    <a:pt x="6995" y="6709"/>
                    <a:pt x="6905" y="6709"/>
                  </a:cubicBezTo>
                  <a:cubicBezTo>
                    <a:pt x="6816" y="6709"/>
                    <a:pt x="6745" y="6781"/>
                    <a:pt x="6745" y="6870"/>
                  </a:cubicBezTo>
                  <a:lnTo>
                    <a:pt x="6745" y="9136"/>
                  </a:lnTo>
                  <a:lnTo>
                    <a:pt x="928" y="9136"/>
                  </a:lnTo>
                  <a:lnTo>
                    <a:pt x="928" y="2195"/>
                  </a:lnTo>
                  <a:lnTo>
                    <a:pt x="2766" y="2195"/>
                  </a:lnTo>
                  <a:cubicBezTo>
                    <a:pt x="2784" y="2391"/>
                    <a:pt x="2944" y="2552"/>
                    <a:pt x="3141" y="2552"/>
                  </a:cubicBezTo>
                  <a:lnTo>
                    <a:pt x="4532" y="2552"/>
                  </a:lnTo>
                  <a:cubicBezTo>
                    <a:pt x="4746" y="2552"/>
                    <a:pt x="4907" y="2391"/>
                    <a:pt x="4907" y="2195"/>
                  </a:cubicBezTo>
                  <a:lnTo>
                    <a:pt x="6745" y="2195"/>
                  </a:lnTo>
                  <a:lnTo>
                    <a:pt x="6745" y="2820"/>
                  </a:lnTo>
                  <a:lnTo>
                    <a:pt x="6334" y="2820"/>
                  </a:lnTo>
                  <a:cubicBezTo>
                    <a:pt x="5906" y="2820"/>
                    <a:pt x="5549" y="3176"/>
                    <a:pt x="5549" y="3605"/>
                  </a:cubicBezTo>
                  <a:lnTo>
                    <a:pt x="5549" y="5514"/>
                  </a:lnTo>
                  <a:cubicBezTo>
                    <a:pt x="5549" y="5942"/>
                    <a:pt x="5906" y="6299"/>
                    <a:pt x="6334" y="6299"/>
                  </a:cubicBezTo>
                  <a:lnTo>
                    <a:pt x="7369" y="6299"/>
                  </a:lnTo>
                  <a:lnTo>
                    <a:pt x="7369" y="9921"/>
                  </a:lnTo>
                  <a:cubicBezTo>
                    <a:pt x="7369" y="10189"/>
                    <a:pt x="7155" y="10385"/>
                    <a:pt x="6905" y="10385"/>
                  </a:cubicBezTo>
                  <a:lnTo>
                    <a:pt x="2427" y="10385"/>
                  </a:lnTo>
                  <a:cubicBezTo>
                    <a:pt x="2338" y="10385"/>
                    <a:pt x="2266" y="10456"/>
                    <a:pt x="2266" y="10545"/>
                  </a:cubicBezTo>
                  <a:cubicBezTo>
                    <a:pt x="2266" y="10635"/>
                    <a:pt x="2338" y="10706"/>
                    <a:pt x="2427" y="10706"/>
                  </a:cubicBezTo>
                  <a:lnTo>
                    <a:pt x="6905" y="10706"/>
                  </a:lnTo>
                  <a:cubicBezTo>
                    <a:pt x="7334" y="10706"/>
                    <a:pt x="7690" y="10349"/>
                    <a:pt x="7690" y="9921"/>
                  </a:cubicBezTo>
                  <a:lnTo>
                    <a:pt x="7690" y="6299"/>
                  </a:lnTo>
                  <a:lnTo>
                    <a:pt x="8244" y="6299"/>
                  </a:lnTo>
                  <a:cubicBezTo>
                    <a:pt x="8672" y="6299"/>
                    <a:pt x="9029" y="5942"/>
                    <a:pt x="9029" y="5514"/>
                  </a:cubicBezTo>
                  <a:lnTo>
                    <a:pt x="9029" y="3605"/>
                  </a:lnTo>
                  <a:cubicBezTo>
                    <a:pt x="9029" y="3176"/>
                    <a:pt x="8672" y="2820"/>
                    <a:pt x="8244" y="2820"/>
                  </a:cubicBezTo>
                  <a:lnTo>
                    <a:pt x="7690" y="2820"/>
                  </a:lnTo>
                  <a:lnTo>
                    <a:pt x="7690" y="2035"/>
                  </a:lnTo>
                  <a:cubicBezTo>
                    <a:pt x="7690" y="1606"/>
                    <a:pt x="7334" y="1249"/>
                    <a:pt x="6905" y="1249"/>
                  </a:cubicBezTo>
                  <a:lnTo>
                    <a:pt x="6102" y="1249"/>
                  </a:lnTo>
                  <a:lnTo>
                    <a:pt x="6102" y="1000"/>
                  </a:lnTo>
                  <a:cubicBezTo>
                    <a:pt x="6102" y="786"/>
                    <a:pt x="5942" y="625"/>
                    <a:pt x="5728" y="625"/>
                  </a:cubicBezTo>
                  <a:lnTo>
                    <a:pt x="4907" y="625"/>
                  </a:lnTo>
                  <a:lnTo>
                    <a:pt x="4907" y="571"/>
                  </a:lnTo>
                  <a:cubicBezTo>
                    <a:pt x="4907" y="250"/>
                    <a:pt x="4657" y="0"/>
                    <a:pt x="4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5860775" y="3740375"/>
              <a:ext cx="48650" cy="34475"/>
            </a:xfrm>
            <a:custGeom>
              <a:avLst/>
              <a:gdLst/>
              <a:ahLst/>
              <a:cxnLst/>
              <a:rect l="l" t="t" r="r" b="b"/>
              <a:pathLst>
                <a:path w="1946" h="1379" extrusionOk="0">
                  <a:moveTo>
                    <a:pt x="1767" y="0"/>
                  </a:moveTo>
                  <a:cubicBezTo>
                    <a:pt x="1727" y="0"/>
                    <a:pt x="1687" y="13"/>
                    <a:pt x="1660" y="40"/>
                  </a:cubicBezTo>
                  <a:lnTo>
                    <a:pt x="679" y="1039"/>
                  </a:lnTo>
                  <a:lnTo>
                    <a:pt x="286" y="647"/>
                  </a:lnTo>
                  <a:cubicBezTo>
                    <a:pt x="259" y="620"/>
                    <a:pt x="219" y="607"/>
                    <a:pt x="179" y="607"/>
                  </a:cubicBezTo>
                  <a:cubicBezTo>
                    <a:pt x="139" y="607"/>
                    <a:pt x="99" y="620"/>
                    <a:pt x="72" y="647"/>
                  </a:cubicBezTo>
                  <a:cubicBezTo>
                    <a:pt x="1" y="718"/>
                    <a:pt x="1" y="807"/>
                    <a:pt x="72" y="879"/>
                  </a:cubicBezTo>
                  <a:lnTo>
                    <a:pt x="482" y="1289"/>
                  </a:lnTo>
                  <a:cubicBezTo>
                    <a:pt x="536" y="1343"/>
                    <a:pt x="607" y="1378"/>
                    <a:pt x="679" y="1378"/>
                  </a:cubicBezTo>
                  <a:cubicBezTo>
                    <a:pt x="732" y="1378"/>
                    <a:pt x="803" y="1343"/>
                    <a:pt x="857" y="1289"/>
                  </a:cubicBezTo>
                  <a:lnTo>
                    <a:pt x="1874" y="272"/>
                  </a:lnTo>
                  <a:cubicBezTo>
                    <a:pt x="1945" y="201"/>
                    <a:pt x="1945" y="112"/>
                    <a:pt x="1874" y="40"/>
                  </a:cubicBezTo>
                  <a:cubicBezTo>
                    <a:pt x="1847" y="13"/>
                    <a:pt x="1807" y="0"/>
                    <a:pt x="1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5"/>
          <p:cNvGrpSpPr/>
          <p:nvPr/>
        </p:nvGrpSpPr>
        <p:grpSpPr>
          <a:xfrm>
            <a:off x="2106097" y="1473424"/>
            <a:ext cx="551437" cy="451213"/>
            <a:chOff x="2212400" y="4096000"/>
            <a:chExt cx="267675" cy="219025"/>
          </a:xfrm>
        </p:grpSpPr>
        <p:sp>
          <p:nvSpPr>
            <p:cNvPr id="302" name="Google Shape;302;p35"/>
            <p:cNvSpPr/>
            <p:nvPr/>
          </p:nvSpPr>
          <p:spPr>
            <a:xfrm>
              <a:off x="2212400" y="4096000"/>
              <a:ext cx="267675" cy="219025"/>
            </a:xfrm>
            <a:custGeom>
              <a:avLst/>
              <a:gdLst/>
              <a:ahLst/>
              <a:cxnLst/>
              <a:rect l="l" t="t" r="r" b="b"/>
              <a:pathLst>
                <a:path w="10707" h="8761" extrusionOk="0">
                  <a:moveTo>
                    <a:pt x="1838" y="410"/>
                  </a:moveTo>
                  <a:lnTo>
                    <a:pt x="1838" y="410"/>
                  </a:lnTo>
                  <a:cubicBezTo>
                    <a:pt x="1660" y="589"/>
                    <a:pt x="1499" y="785"/>
                    <a:pt x="1357" y="1017"/>
                  </a:cubicBezTo>
                  <a:cubicBezTo>
                    <a:pt x="1125" y="1427"/>
                    <a:pt x="982" y="1891"/>
                    <a:pt x="946" y="2355"/>
                  </a:cubicBezTo>
                  <a:lnTo>
                    <a:pt x="322" y="2355"/>
                  </a:lnTo>
                  <a:cubicBezTo>
                    <a:pt x="393" y="1445"/>
                    <a:pt x="1000" y="678"/>
                    <a:pt x="1838" y="410"/>
                  </a:cubicBezTo>
                  <a:close/>
                  <a:moveTo>
                    <a:pt x="2356" y="410"/>
                  </a:moveTo>
                  <a:lnTo>
                    <a:pt x="2356" y="2355"/>
                  </a:lnTo>
                  <a:lnTo>
                    <a:pt x="1267" y="2355"/>
                  </a:lnTo>
                  <a:cubicBezTo>
                    <a:pt x="1321" y="1570"/>
                    <a:pt x="1749" y="785"/>
                    <a:pt x="2356" y="410"/>
                  </a:cubicBezTo>
                  <a:close/>
                  <a:moveTo>
                    <a:pt x="2659" y="410"/>
                  </a:moveTo>
                  <a:cubicBezTo>
                    <a:pt x="3266" y="785"/>
                    <a:pt x="3712" y="1570"/>
                    <a:pt x="3765" y="2355"/>
                  </a:cubicBezTo>
                  <a:lnTo>
                    <a:pt x="2659" y="2355"/>
                  </a:lnTo>
                  <a:lnTo>
                    <a:pt x="2659" y="410"/>
                  </a:lnTo>
                  <a:close/>
                  <a:moveTo>
                    <a:pt x="3177" y="410"/>
                  </a:moveTo>
                  <a:lnTo>
                    <a:pt x="3177" y="410"/>
                  </a:lnTo>
                  <a:cubicBezTo>
                    <a:pt x="4015" y="678"/>
                    <a:pt x="4640" y="1445"/>
                    <a:pt x="4693" y="2355"/>
                  </a:cubicBezTo>
                  <a:lnTo>
                    <a:pt x="4069" y="2355"/>
                  </a:lnTo>
                  <a:cubicBezTo>
                    <a:pt x="4051" y="1891"/>
                    <a:pt x="3908" y="1427"/>
                    <a:pt x="3658" y="1017"/>
                  </a:cubicBezTo>
                  <a:cubicBezTo>
                    <a:pt x="3516" y="785"/>
                    <a:pt x="3355" y="589"/>
                    <a:pt x="3177" y="410"/>
                  </a:cubicBezTo>
                  <a:close/>
                  <a:moveTo>
                    <a:pt x="946" y="2659"/>
                  </a:moveTo>
                  <a:cubicBezTo>
                    <a:pt x="964" y="3105"/>
                    <a:pt x="1107" y="3586"/>
                    <a:pt x="1357" y="3979"/>
                  </a:cubicBezTo>
                  <a:cubicBezTo>
                    <a:pt x="1499" y="4229"/>
                    <a:pt x="1660" y="4425"/>
                    <a:pt x="1838" y="4603"/>
                  </a:cubicBezTo>
                  <a:cubicBezTo>
                    <a:pt x="1000" y="4336"/>
                    <a:pt x="375" y="3569"/>
                    <a:pt x="322" y="2659"/>
                  </a:cubicBezTo>
                  <a:close/>
                  <a:moveTo>
                    <a:pt x="2356" y="2659"/>
                  </a:moveTo>
                  <a:lnTo>
                    <a:pt x="2356" y="4603"/>
                  </a:lnTo>
                  <a:cubicBezTo>
                    <a:pt x="1749" y="4229"/>
                    <a:pt x="1303" y="3444"/>
                    <a:pt x="1267" y="2659"/>
                  </a:cubicBezTo>
                  <a:close/>
                  <a:moveTo>
                    <a:pt x="3765" y="2659"/>
                  </a:moveTo>
                  <a:cubicBezTo>
                    <a:pt x="3712" y="3444"/>
                    <a:pt x="3266" y="4229"/>
                    <a:pt x="2659" y="4603"/>
                  </a:cubicBezTo>
                  <a:lnTo>
                    <a:pt x="2659" y="2659"/>
                  </a:lnTo>
                  <a:close/>
                  <a:moveTo>
                    <a:pt x="4693" y="2659"/>
                  </a:moveTo>
                  <a:cubicBezTo>
                    <a:pt x="4640" y="3569"/>
                    <a:pt x="4015" y="4336"/>
                    <a:pt x="3177" y="4603"/>
                  </a:cubicBezTo>
                  <a:cubicBezTo>
                    <a:pt x="3355" y="4425"/>
                    <a:pt x="3516" y="4229"/>
                    <a:pt x="3658" y="3979"/>
                  </a:cubicBezTo>
                  <a:cubicBezTo>
                    <a:pt x="3908" y="3586"/>
                    <a:pt x="4051" y="3105"/>
                    <a:pt x="4069" y="2659"/>
                  </a:cubicBezTo>
                  <a:close/>
                  <a:moveTo>
                    <a:pt x="1178" y="7298"/>
                  </a:moveTo>
                  <a:lnTo>
                    <a:pt x="1178" y="7619"/>
                  </a:lnTo>
                  <a:lnTo>
                    <a:pt x="1018" y="7619"/>
                  </a:lnTo>
                  <a:cubicBezTo>
                    <a:pt x="982" y="7619"/>
                    <a:pt x="964" y="7601"/>
                    <a:pt x="964" y="7565"/>
                  </a:cubicBezTo>
                  <a:lnTo>
                    <a:pt x="964" y="7351"/>
                  </a:lnTo>
                  <a:cubicBezTo>
                    <a:pt x="964" y="7333"/>
                    <a:pt x="982" y="7298"/>
                    <a:pt x="1018" y="7298"/>
                  </a:cubicBezTo>
                  <a:close/>
                  <a:moveTo>
                    <a:pt x="1642" y="6994"/>
                  </a:moveTo>
                  <a:cubicBezTo>
                    <a:pt x="1678" y="6994"/>
                    <a:pt x="1696" y="7012"/>
                    <a:pt x="1696" y="7048"/>
                  </a:cubicBezTo>
                  <a:lnTo>
                    <a:pt x="1696" y="7619"/>
                  </a:lnTo>
                  <a:lnTo>
                    <a:pt x="1482" y="7619"/>
                  </a:lnTo>
                  <a:lnTo>
                    <a:pt x="1482" y="7155"/>
                  </a:lnTo>
                  <a:lnTo>
                    <a:pt x="1482" y="6994"/>
                  </a:lnTo>
                  <a:close/>
                  <a:moveTo>
                    <a:pt x="9868" y="6994"/>
                  </a:moveTo>
                  <a:lnTo>
                    <a:pt x="9868" y="7619"/>
                  </a:lnTo>
                  <a:lnTo>
                    <a:pt x="9653" y="7619"/>
                  </a:lnTo>
                  <a:lnTo>
                    <a:pt x="9653" y="7048"/>
                  </a:lnTo>
                  <a:cubicBezTo>
                    <a:pt x="9653" y="7012"/>
                    <a:pt x="9689" y="6994"/>
                    <a:pt x="9707" y="6994"/>
                  </a:cubicBezTo>
                  <a:close/>
                  <a:moveTo>
                    <a:pt x="10331" y="7298"/>
                  </a:moveTo>
                  <a:cubicBezTo>
                    <a:pt x="10367" y="7298"/>
                    <a:pt x="10385" y="7333"/>
                    <a:pt x="10385" y="7351"/>
                  </a:cubicBezTo>
                  <a:lnTo>
                    <a:pt x="10385" y="7565"/>
                  </a:lnTo>
                  <a:cubicBezTo>
                    <a:pt x="10385" y="7601"/>
                    <a:pt x="10367" y="7619"/>
                    <a:pt x="10331" y="7619"/>
                  </a:cubicBezTo>
                  <a:lnTo>
                    <a:pt x="10189" y="7619"/>
                  </a:lnTo>
                  <a:lnTo>
                    <a:pt x="10189" y="7298"/>
                  </a:lnTo>
                  <a:close/>
                  <a:moveTo>
                    <a:pt x="3087" y="7101"/>
                  </a:moveTo>
                  <a:cubicBezTo>
                    <a:pt x="3462" y="7101"/>
                    <a:pt x="3765" y="7405"/>
                    <a:pt x="3765" y="7779"/>
                  </a:cubicBezTo>
                  <a:cubicBezTo>
                    <a:pt x="3765" y="8136"/>
                    <a:pt x="3462" y="8440"/>
                    <a:pt x="3087" y="8440"/>
                  </a:cubicBezTo>
                  <a:cubicBezTo>
                    <a:pt x="2730" y="8440"/>
                    <a:pt x="2427" y="8136"/>
                    <a:pt x="2427" y="7779"/>
                  </a:cubicBezTo>
                  <a:cubicBezTo>
                    <a:pt x="2427" y="7405"/>
                    <a:pt x="2730" y="7101"/>
                    <a:pt x="3087" y="7101"/>
                  </a:cubicBezTo>
                  <a:close/>
                  <a:moveTo>
                    <a:pt x="8065" y="7101"/>
                  </a:moveTo>
                  <a:cubicBezTo>
                    <a:pt x="8440" y="7101"/>
                    <a:pt x="8743" y="7405"/>
                    <a:pt x="8743" y="7779"/>
                  </a:cubicBezTo>
                  <a:cubicBezTo>
                    <a:pt x="8743" y="8136"/>
                    <a:pt x="8440" y="8440"/>
                    <a:pt x="8065" y="8440"/>
                  </a:cubicBezTo>
                  <a:cubicBezTo>
                    <a:pt x="7709" y="8440"/>
                    <a:pt x="7405" y="8136"/>
                    <a:pt x="7405" y="7779"/>
                  </a:cubicBezTo>
                  <a:cubicBezTo>
                    <a:pt x="7405" y="7405"/>
                    <a:pt x="7709" y="7101"/>
                    <a:pt x="8065" y="7101"/>
                  </a:cubicBezTo>
                  <a:close/>
                  <a:moveTo>
                    <a:pt x="2499" y="0"/>
                  </a:moveTo>
                  <a:cubicBezTo>
                    <a:pt x="1125" y="0"/>
                    <a:pt x="1" y="1124"/>
                    <a:pt x="1" y="2498"/>
                  </a:cubicBezTo>
                  <a:cubicBezTo>
                    <a:pt x="1" y="3390"/>
                    <a:pt x="464" y="4175"/>
                    <a:pt x="1178" y="4621"/>
                  </a:cubicBezTo>
                  <a:lnTo>
                    <a:pt x="1178" y="6102"/>
                  </a:lnTo>
                  <a:cubicBezTo>
                    <a:pt x="1178" y="6191"/>
                    <a:pt x="1232" y="6263"/>
                    <a:pt x="1321" y="6263"/>
                  </a:cubicBezTo>
                  <a:cubicBezTo>
                    <a:pt x="1410" y="6263"/>
                    <a:pt x="1482" y="6191"/>
                    <a:pt x="1482" y="6102"/>
                  </a:cubicBezTo>
                  <a:lnTo>
                    <a:pt x="1482" y="4800"/>
                  </a:lnTo>
                  <a:cubicBezTo>
                    <a:pt x="1803" y="4942"/>
                    <a:pt x="2142" y="5014"/>
                    <a:pt x="2499" y="5014"/>
                  </a:cubicBezTo>
                  <a:lnTo>
                    <a:pt x="2516" y="5014"/>
                  </a:lnTo>
                  <a:cubicBezTo>
                    <a:pt x="3890" y="5014"/>
                    <a:pt x="5014" y="3890"/>
                    <a:pt x="5014" y="2498"/>
                  </a:cubicBezTo>
                  <a:cubicBezTo>
                    <a:pt x="5014" y="2444"/>
                    <a:pt x="5014" y="2373"/>
                    <a:pt x="5014" y="2302"/>
                  </a:cubicBezTo>
                  <a:lnTo>
                    <a:pt x="6870" y="2302"/>
                  </a:lnTo>
                  <a:cubicBezTo>
                    <a:pt x="7066" y="2302"/>
                    <a:pt x="7245" y="2427"/>
                    <a:pt x="7316" y="2605"/>
                  </a:cubicBezTo>
                  <a:lnTo>
                    <a:pt x="8048" y="4568"/>
                  </a:lnTo>
                  <a:cubicBezTo>
                    <a:pt x="8119" y="4764"/>
                    <a:pt x="8280" y="4925"/>
                    <a:pt x="8476" y="5014"/>
                  </a:cubicBezTo>
                  <a:lnTo>
                    <a:pt x="9582" y="5478"/>
                  </a:lnTo>
                  <a:cubicBezTo>
                    <a:pt x="9760" y="5549"/>
                    <a:pt x="9868" y="5728"/>
                    <a:pt x="9868" y="5924"/>
                  </a:cubicBezTo>
                  <a:lnTo>
                    <a:pt x="9868" y="6673"/>
                  </a:lnTo>
                  <a:lnTo>
                    <a:pt x="9707" y="6673"/>
                  </a:lnTo>
                  <a:cubicBezTo>
                    <a:pt x="9511" y="6673"/>
                    <a:pt x="9350" y="6834"/>
                    <a:pt x="9350" y="7048"/>
                  </a:cubicBezTo>
                  <a:lnTo>
                    <a:pt x="9350" y="7619"/>
                  </a:lnTo>
                  <a:lnTo>
                    <a:pt x="9047" y="7619"/>
                  </a:lnTo>
                  <a:cubicBezTo>
                    <a:pt x="8958" y="7155"/>
                    <a:pt x="8565" y="6798"/>
                    <a:pt x="8065" y="6798"/>
                  </a:cubicBezTo>
                  <a:cubicBezTo>
                    <a:pt x="7851" y="6798"/>
                    <a:pt x="7637" y="6869"/>
                    <a:pt x="7477" y="6994"/>
                  </a:cubicBezTo>
                  <a:lnTo>
                    <a:pt x="3694" y="6994"/>
                  </a:lnTo>
                  <a:cubicBezTo>
                    <a:pt x="3516" y="6869"/>
                    <a:pt x="3319" y="6798"/>
                    <a:pt x="3087" y="6798"/>
                  </a:cubicBezTo>
                  <a:cubicBezTo>
                    <a:pt x="2606" y="6798"/>
                    <a:pt x="2195" y="7155"/>
                    <a:pt x="2124" y="7619"/>
                  </a:cubicBezTo>
                  <a:lnTo>
                    <a:pt x="1999" y="7619"/>
                  </a:lnTo>
                  <a:lnTo>
                    <a:pt x="1999" y="7048"/>
                  </a:lnTo>
                  <a:cubicBezTo>
                    <a:pt x="1999" y="6834"/>
                    <a:pt x="1838" y="6673"/>
                    <a:pt x="1642" y="6673"/>
                  </a:cubicBezTo>
                  <a:lnTo>
                    <a:pt x="1321" y="6673"/>
                  </a:lnTo>
                  <a:cubicBezTo>
                    <a:pt x="1232" y="6673"/>
                    <a:pt x="1178" y="6745"/>
                    <a:pt x="1178" y="6834"/>
                  </a:cubicBezTo>
                  <a:lnTo>
                    <a:pt x="1178" y="6994"/>
                  </a:lnTo>
                  <a:lnTo>
                    <a:pt x="1018" y="6994"/>
                  </a:lnTo>
                  <a:cubicBezTo>
                    <a:pt x="803" y="6994"/>
                    <a:pt x="643" y="7155"/>
                    <a:pt x="643" y="7351"/>
                  </a:cubicBezTo>
                  <a:lnTo>
                    <a:pt x="643" y="7565"/>
                  </a:lnTo>
                  <a:cubicBezTo>
                    <a:pt x="643" y="7762"/>
                    <a:pt x="803" y="7940"/>
                    <a:pt x="1018" y="7940"/>
                  </a:cubicBezTo>
                  <a:lnTo>
                    <a:pt x="2124" y="7940"/>
                  </a:lnTo>
                  <a:cubicBezTo>
                    <a:pt x="2195" y="8404"/>
                    <a:pt x="2606" y="8761"/>
                    <a:pt x="3087" y="8761"/>
                  </a:cubicBezTo>
                  <a:cubicBezTo>
                    <a:pt x="3587" y="8761"/>
                    <a:pt x="3997" y="8404"/>
                    <a:pt x="4069" y="7940"/>
                  </a:cubicBezTo>
                  <a:lnTo>
                    <a:pt x="6513" y="7940"/>
                  </a:lnTo>
                  <a:cubicBezTo>
                    <a:pt x="6602" y="7940"/>
                    <a:pt x="6674" y="7869"/>
                    <a:pt x="6674" y="7779"/>
                  </a:cubicBezTo>
                  <a:cubicBezTo>
                    <a:pt x="6674" y="7690"/>
                    <a:pt x="6602" y="7619"/>
                    <a:pt x="6513" y="7619"/>
                  </a:cubicBezTo>
                  <a:lnTo>
                    <a:pt x="4069" y="7619"/>
                  </a:lnTo>
                  <a:cubicBezTo>
                    <a:pt x="4051" y="7512"/>
                    <a:pt x="4015" y="7405"/>
                    <a:pt x="3962" y="7298"/>
                  </a:cubicBezTo>
                  <a:lnTo>
                    <a:pt x="7209" y="7298"/>
                  </a:lnTo>
                  <a:cubicBezTo>
                    <a:pt x="7138" y="7440"/>
                    <a:pt x="7084" y="7601"/>
                    <a:pt x="7084" y="7779"/>
                  </a:cubicBezTo>
                  <a:cubicBezTo>
                    <a:pt x="7084" y="8315"/>
                    <a:pt x="7530" y="8761"/>
                    <a:pt x="8065" y="8761"/>
                  </a:cubicBezTo>
                  <a:cubicBezTo>
                    <a:pt x="8565" y="8761"/>
                    <a:pt x="8958" y="8404"/>
                    <a:pt x="9047" y="7940"/>
                  </a:cubicBezTo>
                  <a:lnTo>
                    <a:pt x="10331" y="7940"/>
                  </a:lnTo>
                  <a:cubicBezTo>
                    <a:pt x="10546" y="7940"/>
                    <a:pt x="10706" y="7762"/>
                    <a:pt x="10706" y="7565"/>
                  </a:cubicBezTo>
                  <a:lnTo>
                    <a:pt x="10706" y="7351"/>
                  </a:lnTo>
                  <a:cubicBezTo>
                    <a:pt x="10706" y="7155"/>
                    <a:pt x="10546" y="6994"/>
                    <a:pt x="10331" y="6994"/>
                  </a:cubicBezTo>
                  <a:lnTo>
                    <a:pt x="10189" y="6994"/>
                  </a:lnTo>
                  <a:lnTo>
                    <a:pt x="10189" y="5924"/>
                  </a:lnTo>
                  <a:cubicBezTo>
                    <a:pt x="10189" y="5603"/>
                    <a:pt x="9992" y="5317"/>
                    <a:pt x="9707" y="5192"/>
                  </a:cubicBezTo>
                  <a:lnTo>
                    <a:pt x="8601" y="4728"/>
                  </a:lnTo>
                  <a:cubicBezTo>
                    <a:pt x="8476" y="4675"/>
                    <a:pt x="8387" y="4568"/>
                    <a:pt x="8333" y="4461"/>
                  </a:cubicBezTo>
                  <a:lnTo>
                    <a:pt x="7602" y="2498"/>
                  </a:lnTo>
                  <a:cubicBezTo>
                    <a:pt x="7494" y="2195"/>
                    <a:pt x="7191" y="1998"/>
                    <a:pt x="6870" y="1998"/>
                  </a:cubicBezTo>
                  <a:lnTo>
                    <a:pt x="4961" y="1998"/>
                  </a:lnTo>
                  <a:cubicBezTo>
                    <a:pt x="4729" y="857"/>
                    <a:pt x="3712"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5"/>
            <p:cNvSpPr/>
            <p:nvPr/>
          </p:nvSpPr>
          <p:spPr>
            <a:xfrm>
              <a:off x="2282000" y="4282450"/>
              <a:ext cx="15625" cy="15625"/>
            </a:xfrm>
            <a:custGeom>
              <a:avLst/>
              <a:gdLst/>
              <a:ahLst/>
              <a:cxnLst/>
              <a:rect l="l" t="t" r="r" b="b"/>
              <a:pathLst>
                <a:path w="625" h="625" extrusionOk="0">
                  <a:moveTo>
                    <a:pt x="303" y="0"/>
                  </a:moveTo>
                  <a:cubicBezTo>
                    <a:pt x="143" y="0"/>
                    <a:pt x="0" y="143"/>
                    <a:pt x="0" y="321"/>
                  </a:cubicBezTo>
                  <a:cubicBezTo>
                    <a:pt x="0" y="482"/>
                    <a:pt x="143" y="625"/>
                    <a:pt x="303" y="625"/>
                  </a:cubicBezTo>
                  <a:cubicBezTo>
                    <a:pt x="482" y="625"/>
                    <a:pt x="625" y="482"/>
                    <a:pt x="625" y="321"/>
                  </a:cubicBezTo>
                  <a:cubicBezTo>
                    <a:pt x="625" y="143"/>
                    <a:pt x="48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2406450" y="4282450"/>
              <a:ext cx="15625" cy="15625"/>
            </a:xfrm>
            <a:custGeom>
              <a:avLst/>
              <a:gdLst/>
              <a:ahLst/>
              <a:cxnLst/>
              <a:rect l="l" t="t" r="r" b="b"/>
              <a:pathLst>
                <a:path w="625" h="625" extrusionOk="0">
                  <a:moveTo>
                    <a:pt x="303" y="0"/>
                  </a:moveTo>
                  <a:cubicBezTo>
                    <a:pt x="143" y="0"/>
                    <a:pt x="0" y="143"/>
                    <a:pt x="0" y="321"/>
                  </a:cubicBezTo>
                  <a:cubicBezTo>
                    <a:pt x="0" y="482"/>
                    <a:pt x="143" y="625"/>
                    <a:pt x="303" y="625"/>
                  </a:cubicBezTo>
                  <a:cubicBezTo>
                    <a:pt x="482" y="625"/>
                    <a:pt x="625" y="482"/>
                    <a:pt x="625" y="321"/>
                  </a:cubicBezTo>
                  <a:cubicBezTo>
                    <a:pt x="625" y="143"/>
                    <a:pt x="48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2361400" y="4161550"/>
              <a:ext cx="44175" cy="55350"/>
            </a:xfrm>
            <a:custGeom>
              <a:avLst/>
              <a:gdLst/>
              <a:ahLst/>
              <a:cxnLst/>
              <a:rect l="l" t="t" r="r" b="b"/>
              <a:pathLst>
                <a:path w="1767" h="2214" extrusionOk="0">
                  <a:moveTo>
                    <a:pt x="821" y="304"/>
                  </a:moveTo>
                  <a:lnTo>
                    <a:pt x="1410" y="1910"/>
                  </a:lnTo>
                  <a:lnTo>
                    <a:pt x="303" y="1910"/>
                  </a:lnTo>
                  <a:lnTo>
                    <a:pt x="303" y="304"/>
                  </a:lnTo>
                  <a:close/>
                  <a:moveTo>
                    <a:pt x="268" y="1"/>
                  </a:moveTo>
                  <a:cubicBezTo>
                    <a:pt x="107" y="1"/>
                    <a:pt x="0" y="108"/>
                    <a:pt x="0" y="269"/>
                  </a:cubicBezTo>
                  <a:lnTo>
                    <a:pt x="0" y="1946"/>
                  </a:lnTo>
                  <a:cubicBezTo>
                    <a:pt x="0" y="2106"/>
                    <a:pt x="107" y="2213"/>
                    <a:pt x="268" y="2213"/>
                  </a:cubicBezTo>
                  <a:lnTo>
                    <a:pt x="1481" y="2213"/>
                  </a:lnTo>
                  <a:cubicBezTo>
                    <a:pt x="1570" y="2213"/>
                    <a:pt x="1659" y="2178"/>
                    <a:pt x="1695" y="2106"/>
                  </a:cubicBezTo>
                  <a:cubicBezTo>
                    <a:pt x="1749" y="2035"/>
                    <a:pt x="1766" y="1946"/>
                    <a:pt x="1731" y="1857"/>
                  </a:cubicBezTo>
                  <a:lnTo>
                    <a:pt x="1106" y="162"/>
                  </a:lnTo>
                  <a:cubicBezTo>
                    <a:pt x="1071" y="72"/>
                    <a:pt x="964"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2361400" y="4224000"/>
              <a:ext cx="20075" cy="8075"/>
            </a:xfrm>
            <a:custGeom>
              <a:avLst/>
              <a:gdLst/>
              <a:ahLst/>
              <a:cxnLst/>
              <a:rect l="l" t="t" r="r" b="b"/>
              <a:pathLst>
                <a:path w="803" h="323" extrusionOk="0">
                  <a:moveTo>
                    <a:pt x="161" y="1"/>
                  </a:moveTo>
                  <a:cubicBezTo>
                    <a:pt x="71" y="1"/>
                    <a:pt x="0" y="72"/>
                    <a:pt x="0" y="161"/>
                  </a:cubicBezTo>
                  <a:cubicBezTo>
                    <a:pt x="0" y="251"/>
                    <a:pt x="71" y="322"/>
                    <a:pt x="161" y="322"/>
                  </a:cubicBezTo>
                  <a:lnTo>
                    <a:pt x="642" y="322"/>
                  </a:lnTo>
                  <a:cubicBezTo>
                    <a:pt x="732" y="322"/>
                    <a:pt x="803" y="251"/>
                    <a:pt x="803" y="161"/>
                  </a:cubicBezTo>
                  <a:cubicBezTo>
                    <a:pt x="803" y="72"/>
                    <a:pt x="732"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 name="Google Shape;307;p35"/>
          <p:cNvPicPr preferRelativeResize="0"/>
          <p:nvPr/>
        </p:nvPicPr>
        <p:blipFill>
          <a:blip r:embed="rId3">
            <a:alphaModFix/>
          </a:blip>
          <a:stretch>
            <a:fillRect/>
          </a:stretch>
        </p:blipFill>
        <p:spPr>
          <a:xfrm>
            <a:off x="7779898" y="-2325"/>
            <a:ext cx="1268075" cy="1268075"/>
          </a:xfrm>
          <a:prstGeom prst="rect">
            <a:avLst/>
          </a:prstGeom>
          <a:noFill/>
          <a:ln>
            <a:noFill/>
          </a:ln>
          <a:effectLst>
            <a:outerShdw blurRad="771525" dist="19050" dir="5400000" algn="bl" rotWithShape="0">
              <a:schemeClr val="accent5">
                <a:alpha val="58000"/>
              </a:schemeClr>
            </a:outerShdw>
          </a:effectLst>
        </p:spPr>
      </p:pic>
      <p:grpSp>
        <p:nvGrpSpPr>
          <p:cNvPr id="8" name="Google Shape;14422;p79">
            <a:extLst>
              <a:ext uri="{FF2B5EF4-FFF2-40B4-BE49-F238E27FC236}">
                <a16:creationId xmlns:a16="http://schemas.microsoft.com/office/drawing/2014/main" id="{EE313F6B-1301-25C0-B792-66F3D9C0CAA5}"/>
              </a:ext>
            </a:extLst>
          </p:cNvPr>
          <p:cNvGrpSpPr/>
          <p:nvPr/>
        </p:nvGrpSpPr>
        <p:grpSpPr>
          <a:xfrm>
            <a:off x="6029830" y="3216187"/>
            <a:ext cx="548640" cy="448056"/>
            <a:chOff x="2312623" y="2468584"/>
            <a:chExt cx="312698" cy="286534"/>
          </a:xfrm>
          <a:solidFill>
            <a:schemeClr val="tx2"/>
          </a:solidFill>
        </p:grpSpPr>
        <p:sp>
          <p:nvSpPr>
            <p:cNvPr id="9" name="Google Shape;14423;p79">
              <a:extLst>
                <a:ext uri="{FF2B5EF4-FFF2-40B4-BE49-F238E27FC236}">
                  <a16:creationId xmlns:a16="http://schemas.microsoft.com/office/drawing/2014/main" id="{755A080E-3248-248B-017E-137D9AF94BEB}"/>
                </a:ext>
              </a:extLst>
            </p:cNvPr>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4424;p79">
              <a:extLst>
                <a:ext uri="{FF2B5EF4-FFF2-40B4-BE49-F238E27FC236}">
                  <a16:creationId xmlns:a16="http://schemas.microsoft.com/office/drawing/2014/main" id="{5455F679-4C55-AFC3-11C7-1AD4FD13370D}"/>
                </a:ext>
              </a:extLst>
            </p:cNvPr>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4425;p79">
              <a:extLst>
                <a:ext uri="{FF2B5EF4-FFF2-40B4-BE49-F238E27FC236}">
                  <a16:creationId xmlns:a16="http://schemas.microsoft.com/office/drawing/2014/main" id="{29E541FA-2135-8144-F6AB-DEFAE8CF7717}"/>
                </a:ext>
              </a:extLst>
            </p:cNvPr>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2" name="Google Shape;281;p35">
            <a:extLst>
              <a:ext uri="{FF2B5EF4-FFF2-40B4-BE49-F238E27FC236}">
                <a16:creationId xmlns:a16="http://schemas.microsoft.com/office/drawing/2014/main" id="{2B07E36D-E084-AC89-F0EB-3E7B21107807}"/>
              </a:ext>
            </a:extLst>
          </p:cNvPr>
          <p:cNvSpPr txBox="1">
            <a:spLocks/>
          </p:cNvSpPr>
          <p:nvPr/>
        </p:nvSpPr>
        <p:spPr>
          <a:xfrm>
            <a:off x="5231325" y="3707938"/>
            <a:ext cx="2226300" cy="8748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Product Costing</a:t>
            </a:r>
          </a:p>
        </p:txBody>
      </p:sp>
      <p:grpSp>
        <p:nvGrpSpPr>
          <p:cNvPr id="13" name="Google Shape;12876;p76">
            <a:extLst>
              <a:ext uri="{FF2B5EF4-FFF2-40B4-BE49-F238E27FC236}">
                <a16:creationId xmlns:a16="http://schemas.microsoft.com/office/drawing/2014/main" id="{886AE69A-06AA-F9C5-52E8-F8353F2C49A7}"/>
              </a:ext>
            </a:extLst>
          </p:cNvPr>
          <p:cNvGrpSpPr/>
          <p:nvPr/>
        </p:nvGrpSpPr>
        <p:grpSpPr>
          <a:xfrm>
            <a:off x="6070155" y="1444531"/>
            <a:ext cx="548640" cy="448056"/>
            <a:chOff x="3522521" y="1975857"/>
            <a:chExt cx="367013" cy="331278"/>
          </a:xfrm>
          <a:solidFill>
            <a:schemeClr val="tx2"/>
          </a:solidFill>
        </p:grpSpPr>
        <p:sp>
          <p:nvSpPr>
            <p:cNvPr id="14" name="Google Shape;12877;p76">
              <a:extLst>
                <a:ext uri="{FF2B5EF4-FFF2-40B4-BE49-F238E27FC236}">
                  <a16:creationId xmlns:a16="http://schemas.microsoft.com/office/drawing/2014/main" id="{21E0F2F8-D76F-67E4-B1E2-3097BC454C8A}"/>
                </a:ext>
              </a:extLst>
            </p:cNvPr>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2878;p76">
              <a:extLst>
                <a:ext uri="{FF2B5EF4-FFF2-40B4-BE49-F238E27FC236}">
                  <a16:creationId xmlns:a16="http://schemas.microsoft.com/office/drawing/2014/main" id="{E3294C26-3C59-1192-CECE-AB9788293810}"/>
                </a:ext>
              </a:extLst>
            </p:cNvPr>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2879;p76">
              <a:extLst>
                <a:ext uri="{FF2B5EF4-FFF2-40B4-BE49-F238E27FC236}">
                  <a16:creationId xmlns:a16="http://schemas.microsoft.com/office/drawing/2014/main" id="{C86AE722-5909-6EEA-CECE-B58F0D0B362D}"/>
                </a:ext>
              </a:extLst>
            </p:cNvPr>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2880;p76">
              <a:extLst>
                <a:ext uri="{FF2B5EF4-FFF2-40B4-BE49-F238E27FC236}">
                  <a16:creationId xmlns:a16="http://schemas.microsoft.com/office/drawing/2014/main" id="{DDF88E74-EBE5-9D48-D339-D8E644528BD0}"/>
                </a:ext>
              </a:extLst>
            </p:cNvPr>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2881;p76">
              <a:extLst>
                <a:ext uri="{FF2B5EF4-FFF2-40B4-BE49-F238E27FC236}">
                  <a16:creationId xmlns:a16="http://schemas.microsoft.com/office/drawing/2014/main" id="{3A783D47-6DD6-2191-5FC7-3618AAA6CCF4}"/>
                </a:ext>
              </a:extLst>
            </p:cNvPr>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2882;p76">
              <a:extLst>
                <a:ext uri="{FF2B5EF4-FFF2-40B4-BE49-F238E27FC236}">
                  <a16:creationId xmlns:a16="http://schemas.microsoft.com/office/drawing/2014/main" id="{267A7C91-395B-9502-DFC6-E1E25791F5BA}"/>
                </a:ext>
              </a:extLst>
            </p:cNvPr>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2883;p76">
              <a:extLst>
                <a:ext uri="{FF2B5EF4-FFF2-40B4-BE49-F238E27FC236}">
                  <a16:creationId xmlns:a16="http://schemas.microsoft.com/office/drawing/2014/main" id="{2D5E3083-7F27-BAD1-4C47-6545ABF98988}"/>
                </a:ext>
              </a:extLst>
            </p:cNvPr>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grp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0776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84"/>
                                        </p:tgtEl>
                                      </p:cBhvr>
                                    </p:animEffect>
                                    <p:animScale>
                                      <p:cBhvr>
                                        <p:cTn id="7" dur="250" autoRev="1" fill="hold"/>
                                        <p:tgtEl>
                                          <p:spTgt spid="28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82">
                                            <p:txEl>
                                              <p:pRg st="0" end="0"/>
                                            </p:txEl>
                                          </p:spTgt>
                                        </p:tgtEl>
                                      </p:cBhvr>
                                    </p:animEffect>
                                    <p:animScale>
                                      <p:cBhvr>
                                        <p:cTn id="10" dur="250" autoRev="1" fill="hold"/>
                                        <p:tgtEl>
                                          <p:spTgt spid="282">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6"/>
          <p:cNvPicPr preferRelativeResize="0"/>
          <p:nvPr/>
        </p:nvPicPr>
        <p:blipFill>
          <a:blip r:embed="rId3">
            <a:alphaModFix/>
          </a:blip>
          <a:stretch>
            <a:fillRect/>
          </a:stretch>
        </p:blipFill>
        <p:spPr>
          <a:xfrm rot="5400000" flipH="1">
            <a:off x="6731300" y="-673426"/>
            <a:ext cx="2874102" cy="2874051"/>
          </a:xfrm>
          <a:prstGeom prst="rect">
            <a:avLst/>
          </a:prstGeom>
          <a:noFill/>
          <a:ln>
            <a:noFill/>
          </a:ln>
          <a:effectLst>
            <a:outerShdw blurRad="771525" dist="19050" dir="5400000" algn="bl" rotWithShape="0">
              <a:schemeClr val="accent4">
                <a:alpha val="38000"/>
              </a:schemeClr>
            </a:outerShdw>
          </a:effectLst>
        </p:spPr>
      </p:pic>
      <p:sp>
        <p:nvSpPr>
          <p:cNvPr id="314" name="Google Shape;314;p36"/>
          <p:cNvSpPr txBox="1">
            <a:spLocks noGrp="1"/>
          </p:cNvSpPr>
          <p:nvPr>
            <p:ph type="body" idx="1"/>
          </p:nvPr>
        </p:nvSpPr>
        <p:spPr>
          <a:xfrm>
            <a:off x="81627" y="2705298"/>
            <a:ext cx="3407400" cy="19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structure approach to counting every piece of a company’s inventory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a:t>
            </a:r>
            <a:r>
              <a:rPr lang="en" dirty="0"/>
              <a:t>sed to ensure inventory records </a:t>
            </a:r>
          </a:p>
          <a:p>
            <a:pPr marL="0" lvl="0" indent="0" algn="l" rtl="0">
              <a:spcBef>
                <a:spcPts val="0"/>
              </a:spcBef>
              <a:spcAft>
                <a:spcPts val="0"/>
              </a:spcAft>
              <a:buNone/>
            </a:pPr>
            <a:r>
              <a:rPr lang="en-US" dirty="0"/>
              <a:t>and financial statement are accurate </a:t>
            </a:r>
            <a:endParaRPr dirty="0"/>
          </a:p>
        </p:txBody>
      </p:sp>
      <p:cxnSp>
        <p:nvCxnSpPr>
          <p:cNvPr id="316" name="Google Shape;316;p36"/>
          <p:cNvCxnSpPr/>
          <p:nvPr/>
        </p:nvCxnSpPr>
        <p:spPr>
          <a:xfrm>
            <a:off x="-410324" y="2430139"/>
            <a:ext cx="3849300" cy="0"/>
          </a:xfrm>
          <a:prstGeom prst="straightConnector1">
            <a:avLst/>
          </a:prstGeom>
          <a:noFill/>
          <a:ln w="19050" cap="flat" cmpd="sng">
            <a:solidFill>
              <a:schemeClr val="dk1"/>
            </a:solidFill>
            <a:prstDash val="solid"/>
            <a:round/>
            <a:headEnd type="none" w="med" len="med"/>
            <a:tailEnd type="none" w="med" len="med"/>
          </a:ln>
        </p:spPr>
      </p:cxnSp>
      <p:pic>
        <p:nvPicPr>
          <p:cNvPr id="317" name="Google Shape;317;p36"/>
          <p:cNvPicPr preferRelativeResize="0"/>
          <p:nvPr/>
        </p:nvPicPr>
        <p:blipFill>
          <a:blip r:embed="rId4">
            <a:alphaModFix/>
          </a:blip>
          <a:stretch>
            <a:fillRect/>
          </a:stretch>
        </p:blipFill>
        <p:spPr>
          <a:xfrm>
            <a:off x="3489027" y="3502499"/>
            <a:ext cx="968699" cy="968699"/>
          </a:xfrm>
          <a:prstGeom prst="rect">
            <a:avLst/>
          </a:prstGeom>
          <a:noFill/>
          <a:ln>
            <a:noFill/>
          </a:ln>
          <a:effectLst>
            <a:outerShdw blurRad="728663" dist="19050" dir="5400000" algn="bl" rotWithShape="0">
              <a:schemeClr val="accent5">
                <a:alpha val="51000"/>
              </a:schemeClr>
            </a:outerShdw>
          </a:effectLst>
        </p:spPr>
      </p:pic>
      <p:pic>
        <p:nvPicPr>
          <p:cNvPr id="3" name="Google Shape;313;p36">
            <a:extLst>
              <a:ext uri="{FF2B5EF4-FFF2-40B4-BE49-F238E27FC236}">
                <a16:creationId xmlns:a16="http://schemas.microsoft.com/office/drawing/2014/main" id="{9C3C0EB1-64D0-054D-7B34-71BAF9BBF3B2}"/>
              </a:ext>
            </a:extLst>
          </p:cNvPr>
          <p:cNvPicPr preferRelativeResize="0">
            <a:picLocks/>
          </p:cNvPicPr>
          <p:nvPr/>
        </p:nvPicPr>
        <p:blipFill rotWithShape="1">
          <a:blip r:embed="rId5"/>
          <a:srcRect l="25769" t="-9565" r="1156" b="5565"/>
          <a:stretch/>
        </p:blipFill>
        <p:spPr>
          <a:xfrm>
            <a:off x="5031672" y="2200651"/>
            <a:ext cx="3080865" cy="2923895"/>
          </a:xfrm>
          <a:prstGeom prst="ellipse">
            <a:avLst/>
          </a:prstGeom>
          <a:noFill/>
          <a:ln>
            <a:noFill/>
          </a:ln>
          <a:effectLst>
            <a:outerShdw blurRad="771525" dist="19050" dir="5400000" algn="bl" rotWithShape="0">
              <a:schemeClr val="accent1">
                <a:alpha val="38000"/>
              </a:schemeClr>
            </a:outerShdw>
          </a:effectLst>
        </p:spPr>
      </p:pic>
      <p:pic>
        <p:nvPicPr>
          <p:cNvPr id="2" name="Google Shape;313;p36">
            <a:extLst>
              <a:ext uri="{FF2B5EF4-FFF2-40B4-BE49-F238E27FC236}">
                <a16:creationId xmlns:a16="http://schemas.microsoft.com/office/drawing/2014/main" id="{D55FD7DB-0F91-98DC-85B7-943D9AE2C4EB}"/>
              </a:ext>
            </a:extLst>
          </p:cNvPr>
          <p:cNvPicPr preferRelativeResize="0">
            <a:picLocks/>
          </p:cNvPicPr>
          <p:nvPr/>
        </p:nvPicPr>
        <p:blipFill>
          <a:blip r:embed="rId6"/>
          <a:srcRect l="18738" r="18738"/>
          <a:stretch/>
        </p:blipFill>
        <p:spPr>
          <a:xfrm>
            <a:off x="6412884" y="80115"/>
            <a:ext cx="2948873" cy="2799291"/>
          </a:xfrm>
          <a:prstGeom prst="ellipse">
            <a:avLst/>
          </a:prstGeom>
          <a:noFill/>
          <a:ln>
            <a:noFill/>
          </a:ln>
          <a:effectLst>
            <a:outerShdw blurRad="771525" dist="19050" dir="5400000" algn="bl" rotWithShape="0">
              <a:schemeClr val="accent1">
                <a:alpha val="38000"/>
              </a:schemeClr>
            </a:outerShdw>
          </a:effectLst>
        </p:spPr>
      </p:pic>
      <p:pic>
        <p:nvPicPr>
          <p:cNvPr id="313" name="Google Shape;313;p36"/>
          <p:cNvPicPr preferRelativeResize="0">
            <a:picLocks noGrp="1"/>
          </p:cNvPicPr>
          <p:nvPr>
            <p:ph type="pic" idx="2"/>
          </p:nvPr>
        </p:nvPicPr>
        <p:blipFill rotWithShape="1">
          <a:blip r:embed="rId7"/>
          <a:srcRect l="14886" t="8574" r="24738" b="935"/>
          <a:stretch/>
        </p:blipFill>
        <p:spPr>
          <a:xfrm>
            <a:off x="4062973" y="150492"/>
            <a:ext cx="2874052" cy="2639058"/>
          </a:xfrm>
          <a:prstGeom prst="ellipse">
            <a:avLst/>
          </a:prstGeom>
        </p:spPr>
      </p:pic>
      <p:sp>
        <p:nvSpPr>
          <p:cNvPr id="315" name="Google Shape;315;p36"/>
          <p:cNvSpPr txBox="1">
            <a:spLocks noGrp="1"/>
          </p:cNvSpPr>
          <p:nvPr>
            <p:ph type="title"/>
          </p:nvPr>
        </p:nvSpPr>
        <p:spPr>
          <a:xfrm>
            <a:off x="0" y="1156651"/>
            <a:ext cx="4306593" cy="10439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PHYSICAL </a:t>
            </a:r>
            <a:br>
              <a:rPr lang="en" sz="3200" dirty="0"/>
            </a:br>
            <a:r>
              <a:rPr lang="en" sz="3200" dirty="0"/>
              <a:t>INVENTORY COUNT </a:t>
            </a:r>
            <a:br>
              <a:rPr lang="en" sz="3200" dirty="0"/>
            </a:br>
            <a:endParaRPr sz="3200" dirty="0"/>
          </a:p>
        </p:txBody>
      </p:sp>
      <p:grpSp>
        <p:nvGrpSpPr>
          <p:cNvPr id="4" name="Google Shape;284;p35">
            <a:extLst>
              <a:ext uri="{FF2B5EF4-FFF2-40B4-BE49-F238E27FC236}">
                <a16:creationId xmlns:a16="http://schemas.microsoft.com/office/drawing/2014/main" id="{26C59CE6-5744-BCEF-1914-99F28AA78CE1}"/>
              </a:ext>
            </a:extLst>
          </p:cNvPr>
          <p:cNvGrpSpPr/>
          <p:nvPr/>
        </p:nvGrpSpPr>
        <p:grpSpPr>
          <a:xfrm>
            <a:off x="869147" y="775522"/>
            <a:ext cx="331500" cy="381129"/>
            <a:chOff x="5702875" y="3644125"/>
            <a:chExt cx="225725" cy="267675"/>
          </a:xfrm>
        </p:grpSpPr>
        <p:sp>
          <p:nvSpPr>
            <p:cNvPr id="5" name="Google Shape;285;p35">
              <a:extLst>
                <a:ext uri="{FF2B5EF4-FFF2-40B4-BE49-F238E27FC236}">
                  <a16:creationId xmlns:a16="http://schemas.microsoft.com/office/drawing/2014/main" id="{9B291D2A-0FED-2732-5E8E-C9C18676A13E}"/>
                </a:ext>
              </a:extLst>
            </p:cNvPr>
            <p:cNvSpPr/>
            <p:nvPr/>
          </p:nvSpPr>
          <p:spPr>
            <a:xfrm>
              <a:off x="5741675" y="3807375"/>
              <a:ext cx="35700" cy="35275"/>
            </a:xfrm>
            <a:custGeom>
              <a:avLst/>
              <a:gdLst/>
              <a:ahLst/>
              <a:cxnLst/>
              <a:rect l="l" t="t" r="r" b="b"/>
              <a:pathLst>
                <a:path w="1428" h="1411" extrusionOk="0">
                  <a:moveTo>
                    <a:pt x="1071" y="304"/>
                  </a:moveTo>
                  <a:cubicBezTo>
                    <a:pt x="1089" y="304"/>
                    <a:pt x="1125" y="340"/>
                    <a:pt x="1125" y="358"/>
                  </a:cubicBezTo>
                  <a:lnTo>
                    <a:pt x="1125" y="1054"/>
                  </a:lnTo>
                  <a:cubicBezTo>
                    <a:pt x="1125" y="1071"/>
                    <a:pt x="1089" y="1107"/>
                    <a:pt x="1071" y="1107"/>
                  </a:cubicBezTo>
                  <a:lnTo>
                    <a:pt x="375" y="1107"/>
                  </a:lnTo>
                  <a:cubicBezTo>
                    <a:pt x="340" y="1107"/>
                    <a:pt x="322" y="1071"/>
                    <a:pt x="322" y="1054"/>
                  </a:cubicBezTo>
                  <a:lnTo>
                    <a:pt x="322" y="358"/>
                  </a:lnTo>
                  <a:cubicBezTo>
                    <a:pt x="322" y="340"/>
                    <a:pt x="340" y="304"/>
                    <a:pt x="375" y="304"/>
                  </a:cubicBezTo>
                  <a:close/>
                  <a:moveTo>
                    <a:pt x="375" y="1"/>
                  </a:moveTo>
                  <a:cubicBezTo>
                    <a:pt x="179" y="1"/>
                    <a:pt x="1" y="161"/>
                    <a:pt x="1" y="358"/>
                  </a:cubicBezTo>
                  <a:lnTo>
                    <a:pt x="1" y="1054"/>
                  </a:lnTo>
                  <a:cubicBezTo>
                    <a:pt x="1" y="1250"/>
                    <a:pt x="179" y="1410"/>
                    <a:pt x="375" y="1410"/>
                  </a:cubicBezTo>
                  <a:lnTo>
                    <a:pt x="1071" y="1410"/>
                  </a:lnTo>
                  <a:cubicBezTo>
                    <a:pt x="1267" y="1410"/>
                    <a:pt x="1428" y="1250"/>
                    <a:pt x="1428" y="1054"/>
                  </a:cubicBezTo>
                  <a:lnTo>
                    <a:pt x="1428" y="358"/>
                  </a:lnTo>
                  <a:cubicBezTo>
                    <a:pt x="1428" y="161"/>
                    <a:pt x="1267"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6;p35">
              <a:extLst>
                <a:ext uri="{FF2B5EF4-FFF2-40B4-BE49-F238E27FC236}">
                  <a16:creationId xmlns:a16="http://schemas.microsoft.com/office/drawing/2014/main" id="{F81AE19C-0B4F-A197-7487-F242873EA455}"/>
                </a:ext>
              </a:extLst>
            </p:cNvPr>
            <p:cNvSpPr/>
            <p:nvPr/>
          </p:nvSpPr>
          <p:spPr>
            <a:xfrm>
              <a:off x="5784950" y="3813175"/>
              <a:ext cx="18750" cy="8050"/>
            </a:xfrm>
            <a:custGeom>
              <a:avLst/>
              <a:gdLst/>
              <a:ahLst/>
              <a:cxnLst/>
              <a:rect l="l" t="t" r="r" b="b"/>
              <a:pathLst>
                <a:path w="750" h="322" extrusionOk="0">
                  <a:moveTo>
                    <a:pt x="161" y="1"/>
                  </a:moveTo>
                  <a:cubicBezTo>
                    <a:pt x="72" y="1"/>
                    <a:pt x="0" y="72"/>
                    <a:pt x="0" y="161"/>
                  </a:cubicBezTo>
                  <a:cubicBezTo>
                    <a:pt x="0" y="251"/>
                    <a:pt x="72" y="322"/>
                    <a:pt x="161" y="322"/>
                  </a:cubicBezTo>
                  <a:lnTo>
                    <a:pt x="607" y="322"/>
                  </a:lnTo>
                  <a:cubicBezTo>
                    <a:pt x="678" y="322"/>
                    <a:pt x="750" y="251"/>
                    <a:pt x="750" y="161"/>
                  </a:cubicBezTo>
                  <a:cubicBezTo>
                    <a:pt x="750" y="72"/>
                    <a:pt x="678"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7;p35">
              <a:extLst>
                <a:ext uri="{FF2B5EF4-FFF2-40B4-BE49-F238E27FC236}">
                  <a16:creationId xmlns:a16="http://schemas.microsoft.com/office/drawing/2014/main" id="{BA1A396C-4CF9-4433-AA1D-C53573565C25}"/>
                </a:ext>
              </a:extLst>
            </p:cNvPr>
            <p:cNvSpPr/>
            <p:nvPr/>
          </p:nvSpPr>
          <p:spPr>
            <a:xfrm>
              <a:off x="5812150" y="3813175"/>
              <a:ext cx="44200" cy="8050"/>
            </a:xfrm>
            <a:custGeom>
              <a:avLst/>
              <a:gdLst/>
              <a:ahLst/>
              <a:cxnLst/>
              <a:rect l="l" t="t" r="r" b="b"/>
              <a:pathLst>
                <a:path w="1768" h="322" extrusionOk="0">
                  <a:moveTo>
                    <a:pt x="143" y="1"/>
                  </a:moveTo>
                  <a:cubicBezTo>
                    <a:pt x="54" y="1"/>
                    <a:pt x="1" y="72"/>
                    <a:pt x="1" y="161"/>
                  </a:cubicBezTo>
                  <a:cubicBezTo>
                    <a:pt x="1" y="251"/>
                    <a:pt x="54" y="322"/>
                    <a:pt x="143" y="322"/>
                  </a:cubicBezTo>
                  <a:lnTo>
                    <a:pt x="1607" y="322"/>
                  </a:lnTo>
                  <a:cubicBezTo>
                    <a:pt x="1696" y="322"/>
                    <a:pt x="1767" y="251"/>
                    <a:pt x="1767" y="161"/>
                  </a:cubicBezTo>
                  <a:cubicBezTo>
                    <a:pt x="1767" y="72"/>
                    <a:pt x="1696" y="1"/>
                    <a:pt x="1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5">
              <a:extLst>
                <a:ext uri="{FF2B5EF4-FFF2-40B4-BE49-F238E27FC236}">
                  <a16:creationId xmlns:a16="http://schemas.microsoft.com/office/drawing/2014/main" id="{A72390C5-7EEC-8187-4B6D-78AB67F065FE}"/>
                </a:ext>
              </a:extLst>
            </p:cNvPr>
            <p:cNvSpPr/>
            <p:nvPr/>
          </p:nvSpPr>
          <p:spPr>
            <a:xfrm>
              <a:off x="5784950" y="3828800"/>
              <a:ext cx="37050" cy="8050"/>
            </a:xfrm>
            <a:custGeom>
              <a:avLst/>
              <a:gdLst/>
              <a:ahLst/>
              <a:cxnLst/>
              <a:rect l="l" t="t" r="r" b="b"/>
              <a:pathLst>
                <a:path w="1482" h="322" extrusionOk="0">
                  <a:moveTo>
                    <a:pt x="161" y="0"/>
                  </a:moveTo>
                  <a:cubicBezTo>
                    <a:pt x="72" y="0"/>
                    <a:pt x="0" y="72"/>
                    <a:pt x="0" y="161"/>
                  </a:cubicBezTo>
                  <a:cubicBezTo>
                    <a:pt x="0" y="250"/>
                    <a:pt x="72" y="321"/>
                    <a:pt x="161" y="321"/>
                  </a:cubicBezTo>
                  <a:lnTo>
                    <a:pt x="1339" y="321"/>
                  </a:lnTo>
                  <a:cubicBezTo>
                    <a:pt x="1410" y="321"/>
                    <a:pt x="1481" y="250"/>
                    <a:pt x="1481" y="161"/>
                  </a:cubicBezTo>
                  <a:cubicBezTo>
                    <a:pt x="1481" y="72"/>
                    <a:pt x="1410"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9;p35">
              <a:extLst>
                <a:ext uri="{FF2B5EF4-FFF2-40B4-BE49-F238E27FC236}">
                  <a16:creationId xmlns:a16="http://schemas.microsoft.com/office/drawing/2014/main" id="{4D1B9D0A-80CD-0B43-4D59-C7C411D1A8F1}"/>
                </a:ext>
              </a:extLst>
            </p:cNvPr>
            <p:cNvSpPr/>
            <p:nvPr/>
          </p:nvSpPr>
          <p:spPr>
            <a:xfrm>
              <a:off x="5830000" y="3828800"/>
              <a:ext cx="16975" cy="8050"/>
            </a:xfrm>
            <a:custGeom>
              <a:avLst/>
              <a:gdLst/>
              <a:ahLst/>
              <a:cxnLst/>
              <a:rect l="l" t="t" r="r" b="b"/>
              <a:pathLst>
                <a:path w="679" h="322" extrusionOk="0">
                  <a:moveTo>
                    <a:pt x="143" y="0"/>
                  </a:moveTo>
                  <a:cubicBezTo>
                    <a:pt x="54" y="0"/>
                    <a:pt x="0" y="72"/>
                    <a:pt x="0" y="161"/>
                  </a:cubicBezTo>
                  <a:cubicBezTo>
                    <a:pt x="0" y="250"/>
                    <a:pt x="54" y="321"/>
                    <a:pt x="143" y="321"/>
                  </a:cubicBezTo>
                  <a:lnTo>
                    <a:pt x="518" y="321"/>
                  </a:lnTo>
                  <a:cubicBezTo>
                    <a:pt x="607" y="321"/>
                    <a:pt x="678" y="250"/>
                    <a:pt x="678" y="161"/>
                  </a:cubicBezTo>
                  <a:cubicBezTo>
                    <a:pt x="678" y="72"/>
                    <a:pt x="607"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0;p35">
              <a:extLst>
                <a:ext uri="{FF2B5EF4-FFF2-40B4-BE49-F238E27FC236}">
                  <a16:creationId xmlns:a16="http://schemas.microsoft.com/office/drawing/2014/main" id="{C9DB970A-1054-4510-3D81-C2C1AAF18CE8}"/>
                </a:ext>
              </a:extLst>
            </p:cNvPr>
            <p:cNvSpPr/>
            <p:nvPr/>
          </p:nvSpPr>
          <p:spPr>
            <a:xfrm>
              <a:off x="5741225" y="3748050"/>
              <a:ext cx="35725" cy="35725"/>
            </a:xfrm>
            <a:custGeom>
              <a:avLst/>
              <a:gdLst/>
              <a:ahLst/>
              <a:cxnLst/>
              <a:rect l="l" t="t" r="r" b="b"/>
              <a:pathLst>
                <a:path w="1429" h="1429" extrusionOk="0">
                  <a:moveTo>
                    <a:pt x="1053" y="322"/>
                  </a:moveTo>
                  <a:cubicBezTo>
                    <a:pt x="1089" y="322"/>
                    <a:pt x="1107" y="340"/>
                    <a:pt x="1107" y="376"/>
                  </a:cubicBezTo>
                  <a:lnTo>
                    <a:pt x="1107" y="1054"/>
                  </a:lnTo>
                  <a:cubicBezTo>
                    <a:pt x="1107" y="1089"/>
                    <a:pt x="1089" y="1107"/>
                    <a:pt x="1053" y="1107"/>
                  </a:cubicBezTo>
                  <a:lnTo>
                    <a:pt x="375" y="1107"/>
                  </a:lnTo>
                  <a:cubicBezTo>
                    <a:pt x="340" y="1107"/>
                    <a:pt x="322" y="1089"/>
                    <a:pt x="322" y="1054"/>
                  </a:cubicBezTo>
                  <a:lnTo>
                    <a:pt x="322" y="376"/>
                  </a:lnTo>
                  <a:cubicBezTo>
                    <a:pt x="322" y="340"/>
                    <a:pt x="340" y="322"/>
                    <a:pt x="375" y="322"/>
                  </a:cubicBezTo>
                  <a:close/>
                  <a:moveTo>
                    <a:pt x="375" y="1"/>
                  </a:moveTo>
                  <a:cubicBezTo>
                    <a:pt x="179" y="1"/>
                    <a:pt x="1" y="161"/>
                    <a:pt x="1" y="376"/>
                  </a:cubicBezTo>
                  <a:lnTo>
                    <a:pt x="1" y="1054"/>
                  </a:lnTo>
                  <a:cubicBezTo>
                    <a:pt x="1" y="1268"/>
                    <a:pt x="179" y="1428"/>
                    <a:pt x="375" y="1428"/>
                  </a:cubicBezTo>
                  <a:lnTo>
                    <a:pt x="1053" y="1428"/>
                  </a:lnTo>
                  <a:cubicBezTo>
                    <a:pt x="1268" y="1428"/>
                    <a:pt x="1428" y="1268"/>
                    <a:pt x="1428" y="1054"/>
                  </a:cubicBezTo>
                  <a:lnTo>
                    <a:pt x="1428" y="376"/>
                  </a:lnTo>
                  <a:cubicBezTo>
                    <a:pt x="1428" y="161"/>
                    <a:pt x="1268" y="1"/>
                    <a:pt x="1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1;p35">
              <a:extLst>
                <a:ext uri="{FF2B5EF4-FFF2-40B4-BE49-F238E27FC236}">
                  <a16:creationId xmlns:a16="http://schemas.microsoft.com/office/drawing/2014/main" id="{3F446316-991B-E37E-0A48-94F9AB808A9B}"/>
                </a:ext>
              </a:extLst>
            </p:cNvPr>
            <p:cNvSpPr/>
            <p:nvPr/>
          </p:nvSpPr>
          <p:spPr>
            <a:xfrm>
              <a:off x="5784500" y="3754300"/>
              <a:ext cx="18750" cy="7600"/>
            </a:xfrm>
            <a:custGeom>
              <a:avLst/>
              <a:gdLst/>
              <a:ahLst/>
              <a:cxnLst/>
              <a:rect l="l" t="t" r="r" b="b"/>
              <a:pathLst>
                <a:path w="750" h="304" extrusionOk="0">
                  <a:moveTo>
                    <a:pt x="143" y="1"/>
                  </a:moveTo>
                  <a:cubicBezTo>
                    <a:pt x="72" y="1"/>
                    <a:pt x="0" y="72"/>
                    <a:pt x="0" y="161"/>
                  </a:cubicBezTo>
                  <a:cubicBezTo>
                    <a:pt x="0" y="250"/>
                    <a:pt x="72" y="304"/>
                    <a:pt x="143" y="304"/>
                  </a:cubicBezTo>
                  <a:lnTo>
                    <a:pt x="589" y="304"/>
                  </a:lnTo>
                  <a:cubicBezTo>
                    <a:pt x="679" y="304"/>
                    <a:pt x="750" y="250"/>
                    <a:pt x="750" y="161"/>
                  </a:cubicBezTo>
                  <a:cubicBezTo>
                    <a:pt x="750" y="72"/>
                    <a:pt x="679"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2;p35">
              <a:extLst>
                <a:ext uri="{FF2B5EF4-FFF2-40B4-BE49-F238E27FC236}">
                  <a16:creationId xmlns:a16="http://schemas.microsoft.com/office/drawing/2014/main" id="{1698DF8E-21D1-B4D9-05B9-9AEE0D66DCD1}"/>
                </a:ext>
              </a:extLst>
            </p:cNvPr>
            <p:cNvSpPr/>
            <p:nvPr/>
          </p:nvSpPr>
          <p:spPr>
            <a:xfrm>
              <a:off x="5811275" y="3754300"/>
              <a:ext cx="20075" cy="7600"/>
            </a:xfrm>
            <a:custGeom>
              <a:avLst/>
              <a:gdLst/>
              <a:ahLst/>
              <a:cxnLst/>
              <a:rect l="l" t="t" r="r" b="b"/>
              <a:pathLst>
                <a:path w="803" h="304" extrusionOk="0">
                  <a:moveTo>
                    <a:pt x="161" y="1"/>
                  </a:moveTo>
                  <a:cubicBezTo>
                    <a:pt x="71" y="1"/>
                    <a:pt x="0" y="72"/>
                    <a:pt x="0" y="161"/>
                  </a:cubicBezTo>
                  <a:cubicBezTo>
                    <a:pt x="0" y="250"/>
                    <a:pt x="71" y="304"/>
                    <a:pt x="161" y="304"/>
                  </a:cubicBezTo>
                  <a:lnTo>
                    <a:pt x="660" y="304"/>
                  </a:lnTo>
                  <a:cubicBezTo>
                    <a:pt x="749" y="304"/>
                    <a:pt x="803" y="250"/>
                    <a:pt x="803" y="161"/>
                  </a:cubicBezTo>
                  <a:cubicBezTo>
                    <a:pt x="803" y="72"/>
                    <a:pt x="749"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3;p35">
              <a:extLst>
                <a:ext uri="{FF2B5EF4-FFF2-40B4-BE49-F238E27FC236}">
                  <a16:creationId xmlns:a16="http://schemas.microsoft.com/office/drawing/2014/main" id="{E078C403-1ED5-1AD9-3A83-DC5F96A1031C}"/>
                </a:ext>
              </a:extLst>
            </p:cNvPr>
            <p:cNvSpPr/>
            <p:nvPr/>
          </p:nvSpPr>
          <p:spPr>
            <a:xfrm>
              <a:off x="5784500" y="3769925"/>
              <a:ext cx="37050" cy="7600"/>
            </a:xfrm>
            <a:custGeom>
              <a:avLst/>
              <a:gdLst/>
              <a:ahLst/>
              <a:cxnLst/>
              <a:rect l="l" t="t" r="r" b="b"/>
              <a:pathLst>
                <a:path w="1482" h="304" extrusionOk="0">
                  <a:moveTo>
                    <a:pt x="143" y="0"/>
                  </a:moveTo>
                  <a:cubicBezTo>
                    <a:pt x="72" y="0"/>
                    <a:pt x="0" y="71"/>
                    <a:pt x="0" y="143"/>
                  </a:cubicBezTo>
                  <a:cubicBezTo>
                    <a:pt x="0" y="232"/>
                    <a:pt x="72" y="303"/>
                    <a:pt x="143" y="303"/>
                  </a:cubicBezTo>
                  <a:lnTo>
                    <a:pt x="1321" y="303"/>
                  </a:lnTo>
                  <a:cubicBezTo>
                    <a:pt x="1410" y="303"/>
                    <a:pt x="1481" y="232"/>
                    <a:pt x="1481" y="143"/>
                  </a:cubicBezTo>
                  <a:cubicBezTo>
                    <a:pt x="1481" y="71"/>
                    <a:pt x="1410"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4;p35">
              <a:extLst>
                <a:ext uri="{FF2B5EF4-FFF2-40B4-BE49-F238E27FC236}">
                  <a16:creationId xmlns:a16="http://schemas.microsoft.com/office/drawing/2014/main" id="{EC1291B7-BCA9-7A9A-74AE-F196C73B3AE8}"/>
                </a:ext>
              </a:extLst>
            </p:cNvPr>
            <p:cNvSpPr/>
            <p:nvPr/>
          </p:nvSpPr>
          <p:spPr>
            <a:xfrm>
              <a:off x="5702875" y="3644125"/>
              <a:ext cx="225725" cy="267675"/>
            </a:xfrm>
            <a:custGeom>
              <a:avLst/>
              <a:gdLst/>
              <a:ahLst/>
              <a:cxnLst/>
              <a:rect l="l" t="t" r="r" b="b"/>
              <a:pathLst>
                <a:path w="9029" h="10707" extrusionOk="0">
                  <a:moveTo>
                    <a:pt x="2766" y="946"/>
                  </a:moveTo>
                  <a:lnTo>
                    <a:pt x="2766" y="1249"/>
                  </a:lnTo>
                  <a:lnTo>
                    <a:pt x="1892" y="1249"/>
                  </a:lnTo>
                  <a:lnTo>
                    <a:pt x="1892" y="1000"/>
                  </a:lnTo>
                  <a:cubicBezTo>
                    <a:pt x="1892" y="964"/>
                    <a:pt x="1927" y="946"/>
                    <a:pt x="1945" y="946"/>
                  </a:cubicBezTo>
                  <a:close/>
                  <a:moveTo>
                    <a:pt x="5728" y="946"/>
                  </a:moveTo>
                  <a:cubicBezTo>
                    <a:pt x="5763" y="946"/>
                    <a:pt x="5781" y="964"/>
                    <a:pt x="5781" y="1000"/>
                  </a:cubicBezTo>
                  <a:lnTo>
                    <a:pt x="5781" y="1249"/>
                  </a:lnTo>
                  <a:lnTo>
                    <a:pt x="4907" y="1249"/>
                  </a:lnTo>
                  <a:lnTo>
                    <a:pt x="4907" y="946"/>
                  </a:lnTo>
                  <a:close/>
                  <a:moveTo>
                    <a:pt x="4336" y="322"/>
                  </a:moveTo>
                  <a:cubicBezTo>
                    <a:pt x="4479" y="322"/>
                    <a:pt x="4586" y="429"/>
                    <a:pt x="4586" y="571"/>
                  </a:cubicBezTo>
                  <a:lnTo>
                    <a:pt x="4586" y="2177"/>
                  </a:lnTo>
                  <a:cubicBezTo>
                    <a:pt x="4586" y="2213"/>
                    <a:pt x="4568" y="2231"/>
                    <a:pt x="4532" y="2231"/>
                  </a:cubicBezTo>
                  <a:lnTo>
                    <a:pt x="3141" y="2231"/>
                  </a:lnTo>
                  <a:cubicBezTo>
                    <a:pt x="3105" y="2231"/>
                    <a:pt x="3087" y="2213"/>
                    <a:pt x="3087" y="2177"/>
                  </a:cubicBezTo>
                  <a:lnTo>
                    <a:pt x="3087" y="571"/>
                  </a:lnTo>
                  <a:cubicBezTo>
                    <a:pt x="3087" y="429"/>
                    <a:pt x="3212" y="322"/>
                    <a:pt x="3355" y="322"/>
                  </a:cubicBezTo>
                  <a:close/>
                  <a:moveTo>
                    <a:pt x="6905" y="1571"/>
                  </a:moveTo>
                  <a:cubicBezTo>
                    <a:pt x="7155" y="1571"/>
                    <a:pt x="7369" y="1785"/>
                    <a:pt x="7369" y="2035"/>
                  </a:cubicBezTo>
                  <a:lnTo>
                    <a:pt x="7369" y="2820"/>
                  </a:lnTo>
                  <a:lnTo>
                    <a:pt x="7066" y="2820"/>
                  </a:lnTo>
                  <a:lnTo>
                    <a:pt x="7066" y="2142"/>
                  </a:lnTo>
                  <a:cubicBezTo>
                    <a:pt x="7066" y="1999"/>
                    <a:pt x="6941" y="1874"/>
                    <a:pt x="6798" y="1874"/>
                  </a:cubicBezTo>
                  <a:lnTo>
                    <a:pt x="4907" y="1874"/>
                  </a:lnTo>
                  <a:lnTo>
                    <a:pt x="4907" y="1571"/>
                  </a:lnTo>
                  <a:close/>
                  <a:moveTo>
                    <a:pt x="8244" y="3141"/>
                  </a:moveTo>
                  <a:cubicBezTo>
                    <a:pt x="8493" y="3141"/>
                    <a:pt x="8707" y="3355"/>
                    <a:pt x="8707" y="3605"/>
                  </a:cubicBezTo>
                  <a:lnTo>
                    <a:pt x="8707" y="5514"/>
                  </a:lnTo>
                  <a:cubicBezTo>
                    <a:pt x="8707" y="5764"/>
                    <a:pt x="8493" y="5978"/>
                    <a:pt x="8244" y="5978"/>
                  </a:cubicBezTo>
                  <a:lnTo>
                    <a:pt x="6334" y="5978"/>
                  </a:lnTo>
                  <a:cubicBezTo>
                    <a:pt x="6085" y="5978"/>
                    <a:pt x="5871" y="5764"/>
                    <a:pt x="5871" y="5514"/>
                  </a:cubicBezTo>
                  <a:lnTo>
                    <a:pt x="5871" y="3605"/>
                  </a:lnTo>
                  <a:cubicBezTo>
                    <a:pt x="5871" y="3355"/>
                    <a:pt x="6085" y="3141"/>
                    <a:pt x="6334" y="3141"/>
                  </a:cubicBezTo>
                  <a:close/>
                  <a:moveTo>
                    <a:pt x="6745" y="9457"/>
                  </a:moveTo>
                  <a:lnTo>
                    <a:pt x="6745" y="9760"/>
                  </a:lnTo>
                  <a:lnTo>
                    <a:pt x="928" y="9760"/>
                  </a:lnTo>
                  <a:lnTo>
                    <a:pt x="928" y="9457"/>
                  </a:lnTo>
                  <a:close/>
                  <a:moveTo>
                    <a:pt x="3355" y="0"/>
                  </a:moveTo>
                  <a:cubicBezTo>
                    <a:pt x="3034" y="0"/>
                    <a:pt x="2766" y="250"/>
                    <a:pt x="2766" y="571"/>
                  </a:cubicBezTo>
                  <a:lnTo>
                    <a:pt x="2766" y="625"/>
                  </a:lnTo>
                  <a:lnTo>
                    <a:pt x="1945" y="625"/>
                  </a:lnTo>
                  <a:cubicBezTo>
                    <a:pt x="1749" y="625"/>
                    <a:pt x="1588" y="786"/>
                    <a:pt x="1588" y="1000"/>
                  </a:cubicBezTo>
                  <a:lnTo>
                    <a:pt x="1588" y="1249"/>
                  </a:lnTo>
                  <a:lnTo>
                    <a:pt x="785" y="1249"/>
                  </a:lnTo>
                  <a:cubicBezTo>
                    <a:pt x="339" y="1249"/>
                    <a:pt x="0" y="1606"/>
                    <a:pt x="0" y="2035"/>
                  </a:cubicBezTo>
                  <a:lnTo>
                    <a:pt x="0" y="9921"/>
                  </a:lnTo>
                  <a:cubicBezTo>
                    <a:pt x="0" y="10349"/>
                    <a:pt x="339" y="10706"/>
                    <a:pt x="785" y="10706"/>
                  </a:cubicBezTo>
                  <a:lnTo>
                    <a:pt x="1695" y="10706"/>
                  </a:lnTo>
                  <a:cubicBezTo>
                    <a:pt x="1785" y="10706"/>
                    <a:pt x="1856" y="10635"/>
                    <a:pt x="1856" y="10545"/>
                  </a:cubicBezTo>
                  <a:cubicBezTo>
                    <a:pt x="1856" y="10456"/>
                    <a:pt x="1785" y="10385"/>
                    <a:pt x="1695" y="10385"/>
                  </a:cubicBezTo>
                  <a:lnTo>
                    <a:pt x="785" y="10385"/>
                  </a:lnTo>
                  <a:cubicBezTo>
                    <a:pt x="518" y="10385"/>
                    <a:pt x="304" y="10189"/>
                    <a:pt x="304" y="9921"/>
                  </a:cubicBezTo>
                  <a:lnTo>
                    <a:pt x="304" y="2035"/>
                  </a:lnTo>
                  <a:cubicBezTo>
                    <a:pt x="304" y="1785"/>
                    <a:pt x="518" y="1571"/>
                    <a:pt x="785" y="1571"/>
                  </a:cubicBezTo>
                  <a:lnTo>
                    <a:pt x="2766" y="1571"/>
                  </a:lnTo>
                  <a:lnTo>
                    <a:pt x="2766" y="1874"/>
                  </a:lnTo>
                  <a:lnTo>
                    <a:pt x="875" y="1874"/>
                  </a:lnTo>
                  <a:cubicBezTo>
                    <a:pt x="732" y="1874"/>
                    <a:pt x="625" y="1999"/>
                    <a:pt x="625" y="2142"/>
                  </a:cubicBezTo>
                  <a:lnTo>
                    <a:pt x="625" y="9814"/>
                  </a:lnTo>
                  <a:cubicBezTo>
                    <a:pt x="625" y="9957"/>
                    <a:pt x="732" y="10082"/>
                    <a:pt x="875" y="10082"/>
                  </a:cubicBezTo>
                  <a:lnTo>
                    <a:pt x="6798" y="10082"/>
                  </a:lnTo>
                  <a:cubicBezTo>
                    <a:pt x="6941" y="10082"/>
                    <a:pt x="7066" y="9957"/>
                    <a:pt x="7066" y="9814"/>
                  </a:cubicBezTo>
                  <a:lnTo>
                    <a:pt x="7066" y="6870"/>
                  </a:lnTo>
                  <a:cubicBezTo>
                    <a:pt x="7066" y="6781"/>
                    <a:pt x="6995" y="6709"/>
                    <a:pt x="6905" y="6709"/>
                  </a:cubicBezTo>
                  <a:cubicBezTo>
                    <a:pt x="6816" y="6709"/>
                    <a:pt x="6745" y="6781"/>
                    <a:pt x="6745" y="6870"/>
                  </a:cubicBezTo>
                  <a:lnTo>
                    <a:pt x="6745" y="9136"/>
                  </a:lnTo>
                  <a:lnTo>
                    <a:pt x="928" y="9136"/>
                  </a:lnTo>
                  <a:lnTo>
                    <a:pt x="928" y="2195"/>
                  </a:lnTo>
                  <a:lnTo>
                    <a:pt x="2766" y="2195"/>
                  </a:lnTo>
                  <a:cubicBezTo>
                    <a:pt x="2784" y="2391"/>
                    <a:pt x="2944" y="2552"/>
                    <a:pt x="3141" y="2552"/>
                  </a:cubicBezTo>
                  <a:lnTo>
                    <a:pt x="4532" y="2552"/>
                  </a:lnTo>
                  <a:cubicBezTo>
                    <a:pt x="4746" y="2552"/>
                    <a:pt x="4907" y="2391"/>
                    <a:pt x="4907" y="2195"/>
                  </a:cubicBezTo>
                  <a:lnTo>
                    <a:pt x="6745" y="2195"/>
                  </a:lnTo>
                  <a:lnTo>
                    <a:pt x="6745" y="2820"/>
                  </a:lnTo>
                  <a:lnTo>
                    <a:pt x="6334" y="2820"/>
                  </a:lnTo>
                  <a:cubicBezTo>
                    <a:pt x="5906" y="2820"/>
                    <a:pt x="5549" y="3176"/>
                    <a:pt x="5549" y="3605"/>
                  </a:cubicBezTo>
                  <a:lnTo>
                    <a:pt x="5549" y="5514"/>
                  </a:lnTo>
                  <a:cubicBezTo>
                    <a:pt x="5549" y="5942"/>
                    <a:pt x="5906" y="6299"/>
                    <a:pt x="6334" y="6299"/>
                  </a:cubicBezTo>
                  <a:lnTo>
                    <a:pt x="7369" y="6299"/>
                  </a:lnTo>
                  <a:lnTo>
                    <a:pt x="7369" y="9921"/>
                  </a:lnTo>
                  <a:cubicBezTo>
                    <a:pt x="7369" y="10189"/>
                    <a:pt x="7155" y="10385"/>
                    <a:pt x="6905" y="10385"/>
                  </a:cubicBezTo>
                  <a:lnTo>
                    <a:pt x="2427" y="10385"/>
                  </a:lnTo>
                  <a:cubicBezTo>
                    <a:pt x="2338" y="10385"/>
                    <a:pt x="2266" y="10456"/>
                    <a:pt x="2266" y="10545"/>
                  </a:cubicBezTo>
                  <a:cubicBezTo>
                    <a:pt x="2266" y="10635"/>
                    <a:pt x="2338" y="10706"/>
                    <a:pt x="2427" y="10706"/>
                  </a:cubicBezTo>
                  <a:lnTo>
                    <a:pt x="6905" y="10706"/>
                  </a:lnTo>
                  <a:cubicBezTo>
                    <a:pt x="7334" y="10706"/>
                    <a:pt x="7690" y="10349"/>
                    <a:pt x="7690" y="9921"/>
                  </a:cubicBezTo>
                  <a:lnTo>
                    <a:pt x="7690" y="6299"/>
                  </a:lnTo>
                  <a:lnTo>
                    <a:pt x="8244" y="6299"/>
                  </a:lnTo>
                  <a:cubicBezTo>
                    <a:pt x="8672" y="6299"/>
                    <a:pt x="9029" y="5942"/>
                    <a:pt x="9029" y="5514"/>
                  </a:cubicBezTo>
                  <a:lnTo>
                    <a:pt x="9029" y="3605"/>
                  </a:lnTo>
                  <a:cubicBezTo>
                    <a:pt x="9029" y="3176"/>
                    <a:pt x="8672" y="2820"/>
                    <a:pt x="8244" y="2820"/>
                  </a:cubicBezTo>
                  <a:lnTo>
                    <a:pt x="7690" y="2820"/>
                  </a:lnTo>
                  <a:lnTo>
                    <a:pt x="7690" y="2035"/>
                  </a:lnTo>
                  <a:cubicBezTo>
                    <a:pt x="7690" y="1606"/>
                    <a:pt x="7334" y="1249"/>
                    <a:pt x="6905" y="1249"/>
                  </a:cubicBezTo>
                  <a:lnTo>
                    <a:pt x="6102" y="1249"/>
                  </a:lnTo>
                  <a:lnTo>
                    <a:pt x="6102" y="1000"/>
                  </a:lnTo>
                  <a:cubicBezTo>
                    <a:pt x="6102" y="786"/>
                    <a:pt x="5942" y="625"/>
                    <a:pt x="5728" y="625"/>
                  </a:cubicBezTo>
                  <a:lnTo>
                    <a:pt x="4907" y="625"/>
                  </a:lnTo>
                  <a:lnTo>
                    <a:pt x="4907" y="571"/>
                  </a:lnTo>
                  <a:cubicBezTo>
                    <a:pt x="4907" y="250"/>
                    <a:pt x="4657" y="0"/>
                    <a:pt x="4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5;p35">
              <a:extLst>
                <a:ext uri="{FF2B5EF4-FFF2-40B4-BE49-F238E27FC236}">
                  <a16:creationId xmlns:a16="http://schemas.microsoft.com/office/drawing/2014/main" id="{0944644C-34E1-4A9C-E397-B382F5762B13}"/>
                </a:ext>
              </a:extLst>
            </p:cNvPr>
            <p:cNvSpPr/>
            <p:nvPr/>
          </p:nvSpPr>
          <p:spPr>
            <a:xfrm>
              <a:off x="5860775" y="3740375"/>
              <a:ext cx="48650" cy="34475"/>
            </a:xfrm>
            <a:custGeom>
              <a:avLst/>
              <a:gdLst/>
              <a:ahLst/>
              <a:cxnLst/>
              <a:rect l="l" t="t" r="r" b="b"/>
              <a:pathLst>
                <a:path w="1946" h="1379" extrusionOk="0">
                  <a:moveTo>
                    <a:pt x="1767" y="0"/>
                  </a:moveTo>
                  <a:cubicBezTo>
                    <a:pt x="1727" y="0"/>
                    <a:pt x="1687" y="13"/>
                    <a:pt x="1660" y="40"/>
                  </a:cubicBezTo>
                  <a:lnTo>
                    <a:pt x="679" y="1039"/>
                  </a:lnTo>
                  <a:lnTo>
                    <a:pt x="286" y="647"/>
                  </a:lnTo>
                  <a:cubicBezTo>
                    <a:pt x="259" y="620"/>
                    <a:pt x="219" y="607"/>
                    <a:pt x="179" y="607"/>
                  </a:cubicBezTo>
                  <a:cubicBezTo>
                    <a:pt x="139" y="607"/>
                    <a:pt x="99" y="620"/>
                    <a:pt x="72" y="647"/>
                  </a:cubicBezTo>
                  <a:cubicBezTo>
                    <a:pt x="1" y="718"/>
                    <a:pt x="1" y="807"/>
                    <a:pt x="72" y="879"/>
                  </a:cubicBezTo>
                  <a:lnTo>
                    <a:pt x="482" y="1289"/>
                  </a:lnTo>
                  <a:cubicBezTo>
                    <a:pt x="536" y="1343"/>
                    <a:pt x="607" y="1378"/>
                    <a:pt x="679" y="1378"/>
                  </a:cubicBezTo>
                  <a:cubicBezTo>
                    <a:pt x="732" y="1378"/>
                    <a:pt x="803" y="1343"/>
                    <a:pt x="857" y="1289"/>
                  </a:cubicBezTo>
                  <a:lnTo>
                    <a:pt x="1874" y="272"/>
                  </a:lnTo>
                  <a:cubicBezTo>
                    <a:pt x="1945" y="201"/>
                    <a:pt x="1945" y="112"/>
                    <a:pt x="1874" y="40"/>
                  </a:cubicBezTo>
                  <a:cubicBezTo>
                    <a:pt x="1847" y="13"/>
                    <a:pt x="1807" y="0"/>
                    <a:pt x="1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9" name="Google Shape;279;p35"/>
          <p:cNvSpPr txBox="1">
            <a:spLocks noGrp="1"/>
          </p:cNvSpPr>
          <p:nvPr>
            <p:ph type="title"/>
          </p:nvPr>
        </p:nvSpPr>
        <p:spPr>
          <a:xfrm>
            <a:off x="478598"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PHYSICAL INVENTORY COUNT</a:t>
            </a:r>
            <a:endParaRPr dirty="0"/>
          </a:p>
        </p:txBody>
      </p:sp>
      <p:sp>
        <p:nvSpPr>
          <p:cNvPr id="280" name="Google Shape;280;p35"/>
          <p:cNvSpPr txBox="1">
            <a:spLocks noGrp="1"/>
          </p:cNvSpPr>
          <p:nvPr>
            <p:ph type="subTitle" idx="4"/>
          </p:nvPr>
        </p:nvSpPr>
        <p:spPr>
          <a:xfrm>
            <a:off x="719888" y="3039311"/>
            <a:ext cx="2226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t>
            </a:r>
            <a:r>
              <a:rPr lang="en" dirty="0"/>
              <a:t>onthly </a:t>
            </a:r>
            <a:endParaRPr dirty="0"/>
          </a:p>
        </p:txBody>
      </p:sp>
      <p:sp>
        <p:nvSpPr>
          <p:cNvPr id="281" name="Google Shape;281;p35"/>
          <p:cNvSpPr txBox="1">
            <a:spLocks noGrp="1"/>
          </p:cNvSpPr>
          <p:nvPr>
            <p:ph type="subTitle" idx="5"/>
          </p:nvPr>
        </p:nvSpPr>
        <p:spPr>
          <a:xfrm>
            <a:off x="3458850" y="3039311"/>
            <a:ext cx="2226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Quarterly</a:t>
            </a:r>
            <a:endParaRPr dirty="0"/>
          </a:p>
        </p:txBody>
      </p:sp>
      <p:sp>
        <p:nvSpPr>
          <p:cNvPr id="282" name="Google Shape;282;p35"/>
          <p:cNvSpPr txBox="1">
            <a:spLocks noGrp="1"/>
          </p:cNvSpPr>
          <p:nvPr>
            <p:ph type="subTitle" idx="6"/>
          </p:nvPr>
        </p:nvSpPr>
        <p:spPr>
          <a:xfrm>
            <a:off x="6197787" y="3036605"/>
            <a:ext cx="2514615"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a:t>
            </a:r>
            <a:r>
              <a:rPr lang="en" dirty="0"/>
              <a:t>very 6 months</a:t>
            </a:r>
            <a:endParaRPr dirty="0"/>
          </a:p>
        </p:txBody>
      </p:sp>
      <p:cxnSp>
        <p:nvCxnSpPr>
          <p:cNvPr id="283" name="Google Shape;283;p35"/>
          <p:cNvCxnSpPr/>
          <p:nvPr/>
        </p:nvCxnSpPr>
        <p:spPr>
          <a:xfrm>
            <a:off x="-2016412" y="1017725"/>
            <a:ext cx="7698900" cy="0"/>
          </a:xfrm>
          <a:prstGeom prst="straightConnector1">
            <a:avLst/>
          </a:prstGeom>
          <a:noFill/>
          <a:ln w="19050" cap="flat" cmpd="sng">
            <a:solidFill>
              <a:schemeClr val="dk1"/>
            </a:solidFill>
            <a:prstDash val="solid"/>
            <a:round/>
            <a:headEnd type="none" w="med" len="med"/>
            <a:tailEnd type="none" w="med" len="med"/>
          </a:ln>
        </p:spPr>
      </p:cxnSp>
      <p:pic>
        <p:nvPicPr>
          <p:cNvPr id="307" name="Google Shape;307;p35"/>
          <p:cNvPicPr preferRelativeResize="0"/>
          <p:nvPr/>
        </p:nvPicPr>
        <p:blipFill>
          <a:blip r:embed="rId3">
            <a:alphaModFix/>
          </a:blip>
          <a:stretch>
            <a:fillRect/>
          </a:stretch>
        </p:blipFill>
        <p:spPr>
          <a:xfrm>
            <a:off x="7779898" y="-2325"/>
            <a:ext cx="1268075" cy="1268075"/>
          </a:xfrm>
          <a:prstGeom prst="rect">
            <a:avLst/>
          </a:prstGeom>
          <a:noFill/>
          <a:ln>
            <a:noFill/>
          </a:ln>
          <a:effectLst>
            <a:outerShdw blurRad="771525" dist="19050" dir="5400000" algn="bl" rotWithShape="0">
              <a:schemeClr val="accent5">
                <a:alpha val="58000"/>
              </a:schemeClr>
            </a:outerShdw>
          </a:effectLst>
        </p:spPr>
      </p:pic>
      <p:pic>
        <p:nvPicPr>
          <p:cNvPr id="5" name="Picture 4" descr="A picture containing circle, graphics, black and white, symbol&#10;&#10;Description automatically generated">
            <a:extLst>
              <a:ext uri="{FF2B5EF4-FFF2-40B4-BE49-F238E27FC236}">
                <a16:creationId xmlns:a16="http://schemas.microsoft.com/office/drawing/2014/main" id="{D182D93A-3632-2FF6-4C03-579AF806E76E}"/>
              </a:ext>
            </a:extLst>
          </p:cNvPr>
          <p:cNvPicPr>
            <a:picLocks noChangeAspect="1"/>
          </p:cNvPicPr>
          <p:nvPr/>
        </p:nvPicPr>
        <p:blipFill>
          <a:blip r:embed="rId4"/>
          <a:stretch>
            <a:fillRect/>
          </a:stretch>
        </p:blipFill>
        <p:spPr>
          <a:xfrm>
            <a:off x="1213121" y="1799927"/>
            <a:ext cx="1175555" cy="1268076"/>
          </a:xfrm>
          <a:prstGeom prst="rect">
            <a:avLst/>
          </a:prstGeom>
        </p:spPr>
      </p:pic>
      <p:pic>
        <p:nvPicPr>
          <p:cNvPr id="7" name="Picture 6" descr="A picture containing circle, design&#10;&#10;Description automatically generated">
            <a:extLst>
              <a:ext uri="{FF2B5EF4-FFF2-40B4-BE49-F238E27FC236}">
                <a16:creationId xmlns:a16="http://schemas.microsoft.com/office/drawing/2014/main" id="{7BFD7D7C-9CB7-34A1-B9F1-DAFE3F9044BB}"/>
              </a:ext>
            </a:extLst>
          </p:cNvPr>
          <p:cNvPicPr>
            <a:picLocks noChangeAspect="1"/>
          </p:cNvPicPr>
          <p:nvPr/>
        </p:nvPicPr>
        <p:blipFill>
          <a:blip r:embed="rId5"/>
          <a:stretch>
            <a:fillRect/>
          </a:stretch>
        </p:blipFill>
        <p:spPr>
          <a:xfrm>
            <a:off x="3749138" y="1619354"/>
            <a:ext cx="1524003" cy="1524003"/>
          </a:xfrm>
          <a:prstGeom prst="rect">
            <a:avLst/>
          </a:prstGeom>
        </p:spPr>
      </p:pic>
      <p:pic>
        <p:nvPicPr>
          <p:cNvPr id="11" name="Picture 10" descr="A picture containing circle, graphics, black and white, design&#10;&#10;Description automatically generated">
            <a:extLst>
              <a:ext uri="{FF2B5EF4-FFF2-40B4-BE49-F238E27FC236}">
                <a16:creationId xmlns:a16="http://schemas.microsoft.com/office/drawing/2014/main" id="{C5CD8117-CFEA-CD95-4613-591E98A84647}"/>
              </a:ext>
            </a:extLst>
          </p:cNvPr>
          <p:cNvPicPr>
            <a:picLocks noChangeAspect="1"/>
          </p:cNvPicPr>
          <p:nvPr/>
        </p:nvPicPr>
        <p:blipFill rotWithShape="1">
          <a:blip r:embed="rId6"/>
          <a:srcRect b="23929"/>
          <a:stretch/>
        </p:blipFill>
        <p:spPr>
          <a:xfrm>
            <a:off x="6586141" y="1590425"/>
            <a:ext cx="1671118" cy="14163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animEffect transition="in" filter="fade">
                                      <p:cBhvr>
                                        <p:cTn id="7" dur="1000"/>
                                        <p:tgtEl>
                                          <p:spTgt spid="280">
                                            <p:txEl>
                                              <p:pRg st="0" end="0"/>
                                            </p:txEl>
                                          </p:spTgt>
                                        </p:tgtEl>
                                      </p:cBhvr>
                                    </p:animEffect>
                                    <p:anim calcmode="lin" valueType="num">
                                      <p:cBhvr>
                                        <p:cTn id="8" dur="1000" fill="hold"/>
                                        <p:tgtEl>
                                          <p:spTgt spid="2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81">
                                            <p:txEl>
                                              <p:pRg st="0" end="0"/>
                                            </p:txEl>
                                          </p:spTgt>
                                        </p:tgtEl>
                                        <p:attrNameLst>
                                          <p:attrName>style.visibility</p:attrName>
                                        </p:attrNameLst>
                                      </p:cBhvr>
                                      <p:to>
                                        <p:strVal val="visible"/>
                                      </p:to>
                                    </p:set>
                                    <p:animEffect transition="in" filter="fade">
                                      <p:cBhvr>
                                        <p:cTn id="19" dur="1000"/>
                                        <p:tgtEl>
                                          <p:spTgt spid="281">
                                            <p:txEl>
                                              <p:pRg st="0" end="0"/>
                                            </p:txEl>
                                          </p:spTgt>
                                        </p:tgtEl>
                                      </p:cBhvr>
                                    </p:animEffect>
                                    <p:anim calcmode="lin" valueType="num">
                                      <p:cBhvr>
                                        <p:cTn id="20" dur="1000" fill="hold"/>
                                        <p:tgtEl>
                                          <p:spTgt spid="28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81">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82">
                                            <p:txEl>
                                              <p:pRg st="0" end="0"/>
                                            </p:txEl>
                                          </p:spTgt>
                                        </p:tgtEl>
                                        <p:attrNameLst>
                                          <p:attrName>style.visibility</p:attrName>
                                        </p:attrNameLst>
                                      </p:cBhvr>
                                      <p:to>
                                        <p:strVal val="visible"/>
                                      </p:to>
                                    </p:set>
                                    <p:animEffect transition="in" filter="fade">
                                      <p:cBhvr>
                                        <p:cTn id="31" dur="1000"/>
                                        <p:tgtEl>
                                          <p:spTgt spid="282">
                                            <p:txEl>
                                              <p:pRg st="0" end="0"/>
                                            </p:txEl>
                                          </p:spTgt>
                                        </p:tgtEl>
                                      </p:cBhvr>
                                    </p:animEffect>
                                    <p:anim calcmode="lin" valueType="num">
                                      <p:cBhvr>
                                        <p:cTn id="32" dur="1000" fill="hold"/>
                                        <p:tgtEl>
                                          <p:spTgt spid="282">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282">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build="p"/>
      <p:bldP spid="281" grpId="0" build="p"/>
      <p:bldP spid="28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 name="Picture 2" descr="A picture containing cartoon, clothing, screenshot&#10;&#10;Description automatically generated">
            <a:extLst>
              <a:ext uri="{FF2B5EF4-FFF2-40B4-BE49-F238E27FC236}">
                <a16:creationId xmlns:a16="http://schemas.microsoft.com/office/drawing/2014/main" id="{36588CE3-E9C1-819C-7FF7-C70F6238462E}"/>
              </a:ext>
            </a:extLst>
          </p:cNvPr>
          <p:cNvPicPr>
            <a:picLocks noChangeAspect="1"/>
          </p:cNvPicPr>
          <p:nvPr/>
        </p:nvPicPr>
        <p:blipFill>
          <a:blip r:embed="rId3"/>
          <a:stretch>
            <a:fillRect/>
          </a:stretch>
        </p:blipFill>
        <p:spPr>
          <a:xfrm>
            <a:off x="-303581" y="-241402"/>
            <a:ext cx="9751162" cy="5485029"/>
          </a:xfrm>
          <a:prstGeom prst="rect">
            <a:avLst/>
          </a:prstGeom>
        </p:spPr>
      </p:pic>
      <p:grpSp>
        <p:nvGrpSpPr>
          <p:cNvPr id="322" name="Google Shape;322;p37"/>
          <p:cNvGrpSpPr/>
          <p:nvPr/>
        </p:nvGrpSpPr>
        <p:grpSpPr>
          <a:xfrm>
            <a:off x="97860" y="4188562"/>
            <a:ext cx="4208030" cy="954938"/>
            <a:chOff x="454400" y="3374901"/>
            <a:chExt cx="5425551" cy="1484599"/>
          </a:xfrm>
        </p:grpSpPr>
        <p:sp>
          <p:nvSpPr>
            <p:cNvPr id="323" name="Google Shape;323;p37"/>
            <p:cNvSpPr/>
            <p:nvPr/>
          </p:nvSpPr>
          <p:spPr>
            <a:xfrm>
              <a:off x="454450" y="3374901"/>
              <a:ext cx="5425500" cy="148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37"/>
            <p:cNvPicPr preferRelativeResize="0"/>
            <p:nvPr/>
          </p:nvPicPr>
          <p:blipFill rotWithShape="1">
            <a:blip r:embed="rId4">
              <a:alphaModFix amt="2000"/>
            </a:blip>
            <a:srcRect l="6028" t="64021" r="34574" b="7114"/>
            <a:stretch/>
          </p:blipFill>
          <p:spPr>
            <a:xfrm>
              <a:off x="454400" y="3374975"/>
              <a:ext cx="5425551" cy="1484525"/>
            </a:xfrm>
            <a:prstGeom prst="rect">
              <a:avLst/>
            </a:prstGeom>
            <a:noFill/>
            <a:ln>
              <a:noFill/>
            </a:ln>
          </p:spPr>
        </p:pic>
      </p:grpSp>
      <p:sp>
        <p:nvSpPr>
          <p:cNvPr id="325" name="Google Shape;325;p37"/>
          <p:cNvSpPr txBox="1">
            <a:spLocks noGrp="1"/>
          </p:cNvSpPr>
          <p:nvPr>
            <p:ph type="title"/>
          </p:nvPr>
        </p:nvSpPr>
        <p:spPr>
          <a:xfrm>
            <a:off x="242335" y="4372230"/>
            <a:ext cx="3983921" cy="7479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Mannually </a:t>
            </a:r>
            <a:br>
              <a:rPr lang="en" sz="2400" dirty="0"/>
            </a:br>
            <a:r>
              <a:rPr lang="en" sz="2400" dirty="0"/>
              <a:t>(using pen and paper)</a:t>
            </a:r>
            <a:endParaRPr sz="2400" dirty="0"/>
          </a:p>
        </p:txBody>
      </p:sp>
      <p:grpSp>
        <p:nvGrpSpPr>
          <p:cNvPr id="8" name="Google Shape;322;p37">
            <a:extLst>
              <a:ext uri="{FF2B5EF4-FFF2-40B4-BE49-F238E27FC236}">
                <a16:creationId xmlns:a16="http://schemas.microsoft.com/office/drawing/2014/main" id="{5E987DDF-E5F4-D6EA-D52C-5DA7E9387751}"/>
              </a:ext>
            </a:extLst>
          </p:cNvPr>
          <p:cNvGrpSpPr/>
          <p:nvPr/>
        </p:nvGrpSpPr>
        <p:grpSpPr>
          <a:xfrm>
            <a:off x="4772720" y="4188434"/>
            <a:ext cx="4208030" cy="954938"/>
            <a:chOff x="454400" y="3374901"/>
            <a:chExt cx="5425551" cy="1484599"/>
          </a:xfrm>
        </p:grpSpPr>
        <p:sp>
          <p:nvSpPr>
            <p:cNvPr id="9" name="Google Shape;323;p37">
              <a:extLst>
                <a:ext uri="{FF2B5EF4-FFF2-40B4-BE49-F238E27FC236}">
                  <a16:creationId xmlns:a16="http://schemas.microsoft.com/office/drawing/2014/main" id="{FAEAA247-D9FC-469C-D4CB-409DC59D6582}"/>
                </a:ext>
              </a:extLst>
            </p:cNvPr>
            <p:cNvSpPr/>
            <p:nvPr/>
          </p:nvSpPr>
          <p:spPr>
            <a:xfrm>
              <a:off x="454450" y="3374901"/>
              <a:ext cx="5425500" cy="148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324;p37">
              <a:extLst>
                <a:ext uri="{FF2B5EF4-FFF2-40B4-BE49-F238E27FC236}">
                  <a16:creationId xmlns:a16="http://schemas.microsoft.com/office/drawing/2014/main" id="{04FE3216-12B8-1AF3-3AED-EBEFD48CAC05}"/>
                </a:ext>
              </a:extLst>
            </p:cNvPr>
            <p:cNvPicPr preferRelativeResize="0"/>
            <p:nvPr/>
          </p:nvPicPr>
          <p:blipFill rotWithShape="1">
            <a:blip r:embed="rId4">
              <a:alphaModFix amt="2000"/>
            </a:blip>
            <a:srcRect l="6028" t="64021" r="34574" b="7114"/>
            <a:stretch/>
          </p:blipFill>
          <p:spPr>
            <a:xfrm>
              <a:off x="454400" y="3374975"/>
              <a:ext cx="5425551" cy="1484525"/>
            </a:xfrm>
            <a:prstGeom prst="rect">
              <a:avLst/>
            </a:prstGeom>
            <a:noFill/>
            <a:ln>
              <a:noFill/>
            </a:ln>
          </p:spPr>
        </p:pic>
      </p:grpSp>
      <p:sp>
        <p:nvSpPr>
          <p:cNvPr id="11" name="Google Shape;325;p37">
            <a:extLst>
              <a:ext uri="{FF2B5EF4-FFF2-40B4-BE49-F238E27FC236}">
                <a16:creationId xmlns:a16="http://schemas.microsoft.com/office/drawing/2014/main" id="{2532F0F9-01B1-A973-0B9A-D8518C189ADA}"/>
              </a:ext>
            </a:extLst>
          </p:cNvPr>
          <p:cNvSpPr txBox="1">
            <a:spLocks/>
          </p:cNvSpPr>
          <p:nvPr/>
        </p:nvSpPr>
        <p:spPr>
          <a:xfrm>
            <a:off x="4996828" y="4495680"/>
            <a:ext cx="3983921" cy="747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Nunito Black"/>
              <a:buNone/>
              <a:defRPr sz="3500" b="1" i="0" u="none" strike="noStrike" cap="none">
                <a:solidFill>
                  <a:schemeClr val="dk1"/>
                </a:solidFill>
                <a:latin typeface="Nunito"/>
                <a:ea typeface="Nunito"/>
                <a:cs typeface="Nunito"/>
                <a:sym typeface="Nunito"/>
              </a:defRPr>
            </a:lvl1pPr>
            <a:lvl2pPr marR="0" lvl="1" algn="ctr" rtl="0">
              <a:lnSpc>
                <a:spcPct val="100000"/>
              </a:lnSpc>
              <a:spcBef>
                <a:spcPts val="0"/>
              </a:spcBef>
              <a:spcAft>
                <a:spcPts val="0"/>
              </a:spcAft>
              <a:buClr>
                <a:schemeClr val="dk1"/>
              </a:buClr>
              <a:buSzPts val="3500"/>
              <a:buFont typeface="Nunito Black"/>
              <a:buNone/>
              <a:defRPr sz="3500" b="0" i="0" u="none" strike="noStrike" cap="none">
                <a:solidFill>
                  <a:schemeClr val="dk1"/>
                </a:solidFill>
                <a:latin typeface="Nunito Black"/>
                <a:ea typeface="Nunito Black"/>
                <a:cs typeface="Nunito Black"/>
                <a:sym typeface="Nunito Black"/>
              </a:defRPr>
            </a:lvl2pPr>
            <a:lvl3pPr marR="0" lvl="2" algn="ctr" rtl="0">
              <a:lnSpc>
                <a:spcPct val="100000"/>
              </a:lnSpc>
              <a:spcBef>
                <a:spcPts val="0"/>
              </a:spcBef>
              <a:spcAft>
                <a:spcPts val="0"/>
              </a:spcAft>
              <a:buClr>
                <a:schemeClr val="dk1"/>
              </a:buClr>
              <a:buSzPts val="3500"/>
              <a:buFont typeface="Nunito Black"/>
              <a:buNone/>
              <a:defRPr sz="3500" b="0" i="0" u="none" strike="noStrike" cap="none">
                <a:solidFill>
                  <a:schemeClr val="dk1"/>
                </a:solidFill>
                <a:latin typeface="Nunito Black"/>
                <a:ea typeface="Nunito Black"/>
                <a:cs typeface="Nunito Black"/>
                <a:sym typeface="Nunito Black"/>
              </a:defRPr>
            </a:lvl3pPr>
            <a:lvl4pPr marR="0" lvl="3" algn="ctr" rtl="0">
              <a:lnSpc>
                <a:spcPct val="100000"/>
              </a:lnSpc>
              <a:spcBef>
                <a:spcPts val="0"/>
              </a:spcBef>
              <a:spcAft>
                <a:spcPts val="0"/>
              </a:spcAft>
              <a:buClr>
                <a:schemeClr val="dk1"/>
              </a:buClr>
              <a:buSzPts val="3500"/>
              <a:buFont typeface="Nunito Black"/>
              <a:buNone/>
              <a:defRPr sz="3500" b="0" i="0" u="none" strike="noStrike" cap="none">
                <a:solidFill>
                  <a:schemeClr val="dk1"/>
                </a:solidFill>
                <a:latin typeface="Nunito Black"/>
                <a:ea typeface="Nunito Black"/>
                <a:cs typeface="Nunito Black"/>
                <a:sym typeface="Nunito Black"/>
              </a:defRPr>
            </a:lvl4pPr>
            <a:lvl5pPr marR="0" lvl="4" algn="ctr" rtl="0">
              <a:lnSpc>
                <a:spcPct val="100000"/>
              </a:lnSpc>
              <a:spcBef>
                <a:spcPts val="0"/>
              </a:spcBef>
              <a:spcAft>
                <a:spcPts val="0"/>
              </a:spcAft>
              <a:buClr>
                <a:schemeClr val="dk1"/>
              </a:buClr>
              <a:buSzPts val="3500"/>
              <a:buFont typeface="Nunito Black"/>
              <a:buNone/>
              <a:defRPr sz="3500" b="0" i="0" u="none" strike="noStrike" cap="none">
                <a:solidFill>
                  <a:schemeClr val="dk1"/>
                </a:solidFill>
                <a:latin typeface="Nunito Black"/>
                <a:ea typeface="Nunito Black"/>
                <a:cs typeface="Nunito Black"/>
                <a:sym typeface="Nunito Black"/>
              </a:defRPr>
            </a:lvl5pPr>
            <a:lvl6pPr marR="0" lvl="5" algn="ctr" rtl="0">
              <a:lnSpc>
                <a:spcPct val="100000"/>
              </a:lnSpc>
              <a:spcBef>
                <a:spcPts val="0"/>
              </a:spcBef>
              <a:spcAft>
                <a:spcPts val="0"/>
              </a:spcAft>
              <a:buClr>
                <a:schemeClr val="dk1"/>
              </a:buClr>
              <a:buSzPts val="3500"/>
              <a:buFont typeface="Nunito Black"/>
              <a:buNone/>
              <a:defRPr sz="3500" b="0" i="0" u="none" strike="noStrike" cap="none">
                <a:solidFill>
                  <a:schemeClr val="dk1"/>
                </a:solidFill>
                <a:latin typeface="Nunito Black"/>
                <a:ea typeface="Nunito Black"/>
                <a:cs typeface="Nunito Black"/>
                <a:sym typeface="Nunito Black"/>
              </a:defRPr>
            </a:lvl6pPr>
            <a:lvl7pPr marR="0" lvl="6" algn="ctr" rtl="0">
              <a:lnSpc>
                <a:spcPct val="100000"/>
              </a:lnSpc>
              <a:spcBef>
                <a:spcPts val="0"/>
              </a:spcBef>
              <a:spcAft>
                <a:spcPts val="0"/>
              </a:spcAft>
              <a:buClr>
                <a:schemeClr val="dk1"/>
              </a:buClr>
              <a:buSzPts val="3500"/>
              <a:buFont typeface="Nunito Black"/>
              <a:buNone/>
              <a:defRPr sz="3500" b="0" i="0" u="none" strike="noStrike" cap="none">
                <a:solidFill>
                  <a:schemeClr val="dk1"/>
                </a:solidFill>
                <a:latin typeface="Nunito Black"/>
                <a:ea typeface="Nunito Black"/>
                <a:cs typeface="Nunito Black"/>
                <a:sym typeface="Nunito Black"/>
              </a:defRPr>
            </a:lvl7pPr>
            <a:lvl8pPr marR="0" lvl="7" algn="ctr" rtl="0">
              <a:lnSpc>
                <a:spcPct val="100000"/>
              </a:lnSpc>
              <a:spcBef>
                <a:spcPts val="0"/>
              </a:spcBef>
              <a:spcAft>
                <a:spcPts val="0"/>
              </a:spcAft>
              <a:buClr>
                <a:schemeClr val="dk1"/>
              </a:buClr>
              <a:buSzPts val="3500"/>
              <a:buFont typeface="Nunito Black"/>
              <a:buNone/>
              <a:defRPr sz="3500" b="0" i="0" u="none" strike="noStrike" cap="none">
                <a:solidFill>
                  <a:schemeClr val="dk1"/>
                </a:solidFill>
                <a:latin typeface="Nunito Black"/>
                <a:ea typeface="Nunito Black"/>
                <a:cs typeface="Nunito Black"/>
                <a:sym typeface="Nunito Black"/>
              </a:defRPr>
            </a:lvl8pPr>
            <a:lvl9pPr marR="0" lvl="8" algn="ctr" rtl="0">
              <a:lnSpc>
                <a:spcPct val="100000"/>
              </a:lnSpc>
              <a:spcBef>
                <a:spcPts val="0"/>
              </a:spcBef>
              <a:spcAft>
                <a:spcPts val="0"/>
              </a:spcAft>
              <a:buClr>
                <a:schemeClr val="dk1"/>
              </a:buClr>
              <a:buSzPts val="3500"/>
              <a:buFont typeface="Nunito Black"/>
              <a:buNone/>
              <a:defRPr sz="3500" b="0" i="0" u="none" strike="noStrike" cap="none">
                <a:solidFill>
                  <a:schemeClr val="dk1"/>
                </a:solidFill>
                <a:latin typeface="Nunito Black"/>
                <a:ea typeface="Nunito Black"/>
                <a:cs typeface="Nunito Black"/>
                <a:sym typeface="Nunito Black"/>
              </a:defRPr>
            </a:lvl9pPr>
          </a:lstStyle>
          <a:p>
            <a:pPr algn="ctr"/>
            <a:r>
              <a:rPr lang="en-US" sz="2000" dirty="0"/>
              <a:t>Electronically </a:t>
            </a:r>
            <a:br>
              <a:rPr lang="en-US" sz="2000" dirty="0"/>
            </a:br>
            <a:r>
              <a:rPr lang="en-US" sz="2000" dirty="0"/>
              <a:t>(using a mobile scanning device)</a:t>
            </a:r>
          </a:p>
        </p:txBody>
      </p:sp>
      <p:pic>
        <p:nvPicPr>
          <p:cNvPr id="15" name="Picture 14" descr="A red circle with a black background&#10;&#10;Description automatically generated with low confidence">
            <a:extLst>
              <a:ext uri="{FF2B5EF4-FFF2-40B4-BE49-F238E27FC236}">
                <a16:creationId xmlns:a16="http://schemas.microsoft.com/office/drawing/2014/main" id="{EF7BB1DA-04EE-CE3F-E5A4-D66DB6503BF7}"/>
              </a:ext>
            </a:extLst>
          </p:cNvPr>
          <p:cNvPicPr>
            <a:picLocks noChangeAspect="1"/>
          </p:cNvPicPr>
          <p:nvPr/>
        </p:nvPicPr>
        <p:blipFill>
          <a:blip r:embed="rId5"/>
          <a:stretch>
            <a:fillRect/>
          </a:stretch>
        </p:blipFill>
        <p:spPr>
          <a:xfrm>
            <a:off x="955661" y="1126160"/>
            <a:ext cx="1246214" cy="1305558"/>
          </a:xfrm>
          <a:prstGeom prst="rect">
            <a:avLst/>
          </a:prstGeom>
        </p:spPr>
      </p:pic>
      <p:pic>
        <p:nvPicPr>
          <p:cNvPr id="16" name="Picture 15" descr="A red circle with a black background&#10;&#10;Description automatically generated with low confidence">
            <a:extLst>
              <a:ext uri="{FF2B5EF4-FFF2-40B4-BE49-F238E27FC236}">
                <a16:creationId xmlns:a16="http://schemas.microsoft.com/office/drawing/2014/main" id="{304DC88B-8841-CE25-05D2-B08DD2DB4830}"/>
              </a:ext>
            </a:extLst>
          </p:cNvPr>
          <p:cNvPicPr>
            <a:picLocks noChangeAspect="1"/>
          </p:cNvPicPr>
          <p:nvPr/>
        </p:nvPicPr>
        <p:blipFill>
          <a:blip r:embed="rId5"/>
          <a:stretch>
            <a:fillRect/>
          </a:stretch>
        </p:blipFill>
        <p:spPr>
          <a:xfrm>
            <a:off x="5793732" y="1126160"/>
            <a:ext cx="1246214" cy="13055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 calcmode="lin" valueType="num">
                                      <p:cBhvr additive="base">
                                        <p:cTn id="7" dur="500" fill="hold"/>
                                        <p:tgtEl>
                                          <p:spTgt spid="322"/>
                                        </p:tgtEl>
                                        <p:attrNameLst>
                                          <p:attrName>ppt_x</p:attrName>
                                        </p:attrNameLst>
                                      </p:cBhvr>
                                      <p:tavLst>
                                        <p:tav tm="0">
                                          <p:val>
                                            <p:strVal val="#ppt_x"/>
                                          </p:val>
                                        </p:tav>
                                        <p:tav tm="100000">
                                          <p:val>
                                            <p:strVal val="#ppt_x"/>
                                          </p:val>
                                        </p:tav>
                                      </p:tavLst>
                                    </p:anim>
                                    <p:anim calcmode="lin" valueType="num">
                                      <p:cBhvr additive="base">
                                        <p:cTn id="8" dur="500" fill="hold"/>
                                        <p:tgtEl>
                                          <p:spTgt spid="3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5"/>
                                        </p:tgtEl>
                                        <p:attrNameLst>
                                          <p:attrName>style.visibility</p:attrName>
                                        </p:attrNameLst>
                                      </p:cBhvr>
                                      <p:to>
                                        <p:strVal val="visible"/>
                                      </p:to>
                                    </p:set>
                                    <p:anim calcmode="lin" valueType="num">
                                      <p:cBhvr additive="base">
                                        <p:cTn id="11" dur="500" fill="hold"/>
                                        <p:tgtEl>
                                          <p:spTgt spid="325"/>
                                        </p:tgtEl>
                                        <p:attrNameLst>
                                          <p:attrName>ppt_x</p:attrName>
                                        </p:attrNameLst>
                                      </p:cBhvr>
                                      <p:tavLst>
                                        <p:tav tm="0">
                                          <p:val>
                                            <p:strVal val="#ppt_x"/>
                                          </p:val>
                                        </p:tav>
                                        <p:tav tm="100000">
                                          <p:val>
                                            <p:strVal val="#ppt_x"/>
                                          </p:val>
                                        </p:tav>
                                      </p:tavLst>
                                    </p:anim>
                                    <p:anim calcmode="lin" valueType="num">
                                      <p:cBhvr additive="base">
                                        <p:cTn id="12"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9" name="Google Shape;27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PHYSICAL INVENTORY COUNT</a:t>
            </a:r>
            <a:endParaRPr dirty="0"/>
          </a:p>
        </p:txBody>
      </p:sp>
      <p:sp>
        <p:nvSpPr>
          <p:cNvPr id="280" name="Google Shape;280;p35"/>
          <p:cNvSpPr txBox="1">
            <a:spLocks noGrp="1"/>
          </p:cNvSpPr>
          <p:nvPr>
            <p:ph type="subTitle" idx="4"/>
          </p:nvPr>
        </p:nvSpPr>
        <p:spPr>
          <a:xfrm>
            <a:off x="159425" y="3750101"/>
            <a:ext cx="3129068"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Keeping inventory</a:t>
            </a:r>
          </a:p>
          <a:p>
            <a:pPr marL="0" lvl="0" indent="0" algn="ctr" rtl="0">
              <a:spcBef>
                <a:spcPts val="0"/>
              </a:spcBef>
              <a:spcAft>
                <a:spcPts val="0"/>
              </a:spcAft>
              <a:buNone/>
            </a:pPr>
            <a:r>
              <a:rPr lang="en-US" sz="1800" dirty="0"/>
              <a:t> records accurate and current </a:t>
            </a:r>
            <a:r>
              <a:rPr lang="en" sz="1800" dirty="0"/>
              <a:t> </a:t>
            </a:r>
            <a:endParaRPr sz="1800" dirty="0"/>
          </a:p>
        </p:txBody>
      </p:sp>
      <p:sp>
        <p:nvSpPr>
          <p:cNvPr id="281" name="Google Shape;281;p35"/>
          <p:cNvSpPr txBox="1">
            <a:spLocks noGrp="1"/>
          </p:cNvSpPr>
          <p:nvPr>
            <p:ph type="subTitle" idx="5"/>
          </p:nvPr>
        </p:nvSpPr>
        <p:spPr>
          <a:xfrm>
            <a:off x="3517371" y="3747338"/>
            <a:ext cx="2226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B</a:t>
            </a:r>
            <a:r>
              <a:rPr lang="en" sz="1800" dirty="0"/>
              <a:t>etter forecast around sales and purchases</a:t>
            </a:r>
            <a:endParaRPr sz="1800" dirty="0"/>
          </a:p>
        </p:txBody>
      </p:sp>
      <p:sp>
        <p:nvSpPr>
          <p:cNvPr id="282" name="Google Shape;282;p35"/>
          <p:cNvSpPr txBox="1">
            <a:spLocks noGrp="1"/>
          </p:cNvSpPr>
          <p:nvPr>
            <p:ph type="subTitle" idx="6"/>
          </p:nvPr>
        </p:nvSpPr>
        <p:spPr>
          <a:xfrm>
            <a:off x="6366036" y="3995888"/>
            <a:ext cx="2514615"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Right amount of product on hand to meet customer’s demand</a:t>
            </a:r>
            <a:endParaRPr sz="1800" dirty="0"/>
          </a:p>
        </p:txBody>
      </p:sp>
      <p:cxnSp>
        <p:nvCxnSpPr>
          <p:cNvPr id="283" name="Google Shape;283;p35"/>
          <p:cNvCxnSpPr/>
          <p:nvPr/>
        </p:nvCxnSpPr>
        <p:spPr>
          <a:xfrm>
            <a:off x="-277200" y="1017725"/>
            <a:ext cx="7698900" cy="0"/>
          </a:xfrm>
          <a:prstGeom prst="straightConnector1">
            <a:avLst/>
          </a:prstGeom>
          <a:noFill/>
          <a:ln w="19050" cap="flat" cmpd="sng">
            <a:solidFill>
              <a:schemeClr val="dk1"/>
            </a:solidFill>
            <a:prstDash val="solid"/>
            <a:round/>
            <a:headEnd type="none" w="med" len="med"/>
            <a:tailEnd type="none" w="med" len="med"/>
          </a:ln>
        </p:spPr>
      </p:cxnSp>
      <p:pic>
        <p:nvPicPr>
          <p:cNvPr id="307" name="Google Shape;307;p35"/>
          <p:cNvPicPr preferRelativeResize="0"/>
          <p:nvPr/>
        </p:nvPicPr>
        <p:blipFill>
          <a:blip r:embed="rId3">
            <a:alphaModFix/>
          </a:blip>
          <a:stretch>
            <a:fillRect/>
          </a:stretch>
        </p:blipFill>
        <p:spPr>
          <a:xfrm>
            <a:off x="7779898" y="-2325"/>
            <a:ext cx="1268075" cy="1268075"/>
          </a:xfrm>
          <a:prstGeom prst="rect">
            <a:avLst/>
          </a:prstGeom>
          <a:noFill/>
          <a:ln>
            <a:noFill/>
          </a:ln>
          <a:effectLst>
            <a:outerShdw blurRad="771525" dist="19050" dir="5400000" algn="bl" rotWithShape="0">
              <a:schemeClr val="accent5">
                <a:alpha val="58000"/>
              </a:schemeClr>
            </a:outerShdw>
          </a:effectLst>
        </p:spPr>
      </p:pic>
      <p:pic>
        <p:nvPicPr>
          <p:cNvPr id="12" name="Picture 11" descr="A picture containing circle&#10;&#10;Description automatically generated">
            <a:extLst>
              <a:ext uri="{FF2B5EF4-FFF2-40B4-BE49-F238E27FC236}">
                <a16:creationId xmlns:a16="http://schemas.microsoft.com/office/drawing/2014/main" id="{E259D975-536C-2D47-B422-6B1D38F00D2F}"/>
              </a:ext>
            </a:extLst>
          </p:cNvPr>
          <p:cNvPicPr>
            <a:picLocks noChangeAspect="1"/>
          </p:cNvPicPr>
          <p:nvPr/>
        </p:nvPicPr>
        <p:blipFill>
          <a:blip r:embed="rId4"/>
          <a:stretch>
            <a:fillRect/>
          </a:stretch>
        </p:blipFill>
        <p:spPr>
          <a:xfrm>
            <a:off x="1025730" y="1565224"/>
            <a:ext cx="1674437" cy="1637377"/>
          </a:xfrm>
          <a:prstGeom prst="rect">
            <a:avLst/>
          </a:prstGeom>
        </p:spPr>
      </p:pic>
      <p:pic>
        <p:nvPicPr>
          <p:cNvPr id="14" name="Picture 13" descr="A picture containing graphics, design&#10;&#10;Description automatically generated">
            <a:extLst>
              <a:ext uri="{FF2B5EF4-FFF2-40B4-BE49-F238E27FC236}">
                <a16:creationId xmlns:a16="http://schemas.microsoft.com/office/drawing/2014/main" id="{FBAAE208-50FD-341A-A6AE-CF81A4167DC7}"/>
              </a:ext>
            </a:extLst>
          </p:cNvPr>
          <p:cNvPicPr>
            <a:picLocks noChangeAspect="1"/>
          </p:cNvPicPr>
          <p:nvPr/>
        </p:nvPicPr>
        <p:blipFill>
          <a:blip r:embed="rId5"/>
          <a:stretch>
            <a:fillRect/>
          </a:stretch>
        </p:blipFill>
        <p:spPr>
          <a:xfrm>
            <a:off x="3286337" y="1254202"/>
            <a:ext cx="2713634" cy="2713634"/>
          </a:xfrm>
          <a:prstGeom prst="rect">
            <a:avLst/>
          </a:prstGeom>
        </p:spPr>
      </p:pic>
      <p:pic>
        <p:nvPicPr>
          <p:cNvPr id="16" name="Picture 15" descr="A hand holding a person&#10;&#10;Description automatically generated with low confidence">
            <a:extLst>
              <a:ext uri="{FF2B5EF4-FFF2-40B4-BE49-F238E27FC236}">
                <a16:creationId xmlns:a16="http://schemas.microsoft.com/office/drawing/2014/main" id="{9D992715-12FD-2FE0-A135-91B22EF9ABF4}"/>
              </a:ext>
            </a:extLst>
          </p:cNvPr>
          <p:cNvPicPr>
            <a:picLocks noChangeAspect="1"/>
          </p:cNvPicPr>
          <p:nvPr/>
        </p:nvPicPr>
        <p:blipFill>
          <a:blip r:embed="rId6"/>
          <a:stretch>
            <a:fillRect/>
          </a:stretch>
        </p:blipFill>
        <p:spPr>
          <a:xfrm>
            <a:off x="6586141" y="1361157"/>
            <a:ext cx="2045511" cy="2045511"/>
          </a:xfrm>
          <a:prstGeom prst="rect">
            <a:avLst/>
          </a:prstGeom>
        </p:spPr>
      </p:pic>
    </p:spTree>
    <p:extLst>
      <p:ext uri="{BB962C8B-B14F-4D97-AF65-F5344CB8AC3E}">
        <p14:creationId xmlns:p14="http://schemas.microsoft.com/office/powerpoint/2010/main" val="130999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1"/>
          <p:cNvSpPr txBox="1">
            <a:spLocks noGrp="1"/>
          </p:cNvSpPr>
          <p:nvPr>
            <p:ph type="title"/>
          </p:nvPr>
        </p:nvSpPr>
        <p:spPr>
          <a:xfrm>
            <a:off x="2218600" y="1635388"/>
            <a:ext cx="4706700" cy="17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800" dirty="0"/>
              <a:t>Material Management</a:t>
            </a:r>
            <a:endParaRPr sz="5800" dirty="0"/>
          </a:p>
        </p:txBody>
      </p:sp>
      <p:sp>
        <p:nvSpPr>
          <p:cNvPr id="430" name="Google Shape;430;p41"/>
          <p:cNvSpPr txBox="1">
            <a:spLocks noGrp="1"/>
          </p:cNvSpPr>
          <p:nvPr>
            <p:ph type="title" idx="2"/>
          </p:nvPr>
        </p:nvSpPr>
        <p:spPr>
          <a:xfrm>
            <a:off x="3899650" y="734225"/>
            <a:ext cx="13446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432" name="Google Shape;432;p41"/>
          <p:cNvCxnSpPr/>
          <p:nvPr/>
        </p:nvCxnSpPr>
        <p:spPr>
          <a:xfrm>
            <a:off x="-582000" y="3432413"/>
            <a:ext cx="7498200" cy="0"/>
          </a:xfrm>
          <a:prstGeom prst="straightConnector1">
            <a:avLst/>
          </a:prstGeom>
          <a:noFill/>
          <a:ln w="19050" cap="flat" cmpd="sng">
            <a:solidFill>
              <a:schemeClr val="dk1"/>
            </a:solidFill>
            <a:prstDash val="solid"/>
            <a:round/>
            <a:headEnd type="none" w="med" len="med"/>
            <a:tailEnd type="none" w="med" len="med"/>
          </a:ln>
        </p:spPr>
      </p:cxnSp>
      <p:pic>
        <p:nvPicPr>
          <p:cNvPr id="433" name="Google Shape;433;p41"/>
          <p:cNvPicPr preferRelativeResize="0"/>
          <p:nvPr/>
        </p:nvPicPr>
        <p:blipFill>
          <a:blip r:embed="rId3">
            <a:alphaModFix/>
          </a:blip>
          <a:stretch>
            <a:fillRect/>
          </a:stretch>
        </p:blipFill>
        <p:spPr>
          <a:xfrm rot="10800000">
            <a:off x="-1142999" y="-1380274"/>
            <a:ext cx="3247324" cy="3247324"/>
          </a:xfrm>
          <a:prstGeom prst="rect">
            <a:avLst/>
          </a:prstGeom>
          <a:noFill/>
          <a:ln>
            <a:noFill/>
          </a:ln>
          <a:effectLst>
            <a:outerShdw blurRad="771525" dist="19050" dir="5400000" algn="bl" rotWithShape="0">
              <a:schemeClr val="accent4">
                <a:alpha val="58000"/>
              </a:schemeClr>
            </a:outerShdw>
          </a:effectLst>
        </p:spPr>
      </p:pic>
      <p:pic>
        <p:nvPicPr>
          <p:cNvPr id="434" name="Google Shape;434;p41"/>
          <p:cNvPicPr preferRelativeResize="0"/>
          <p:nvPr/>
        </p:nvPicPr>
        <p:blipFill>
          <a:blip r:embed="rId4">
            <a:alphaModFix/>
          </a:blip>
          <a:stretch>
            <a:fillRect/>
          </a:stretch>
        </p:blipFill>
        <p:spPr>
          <a:xfrm rot="10800000">
            <a:off x="6691777" y="4012549"/>
            <a:ext cx="1923598" cy="1923576"/>
          </a:xfrm>
          <a:prstGeom prst="rect">
            <a:avLst/>
          </a:prstGeom>
          <a:noFill/>
          <a:ln>
            <a:noFill/>
          </a:ln>
          <a:effectLst>
            <a:outerShdw blurRad="728663" dist="19050" dir="5400000" algn="bl" rotWithShape="0">
              <a:schemeClr val="accent5">
                <a:alpha val="51000"/>
              </a:schemeClr>
            </a:outerShdw>
          </a:effectLst>
        </p:spPr>
      </p:pic>
      <p:pic>
        <p:nvPicPr>
          <p:cNvPr id="435" name="Google Shape;435;p41"/>
          <p:cNvPicPr preferRelativeResize="0"/>
          <p:nvPr/>
        </p:nvPicPr>
        <p:blipFill>
          <a:blip r:embed="rId3">
            <a:alphaModFix/>
          </a:blip>
          <a:stretch>
            <a:fillRect/>
          </a:stretch>
        </p:blipFill>
        <p:spPr>
          <a:xfrm>
            <a:off x="7115550" y="914400"/>
            <a:ext cx="1060399" cy="1060399"/>
          </a:xfrm>
          <a:prstGeom prst="rect">
            <a:avLst/>
          </a:prstGeom>
          <a:noFill/>
          <a:ln>
            <a:noFill/>
          </a:ln>
          <a:effectLst>
            <a:outerShdw blurRad="771525" dist="19050" dir="5400000" algn="bl" rotWithShape="0">
              <a:schemeClr val="accent3">
                <a:alpha val="58000"/>
              </a:schemeClr>
            </a:outerShdw>
          </a:effectLst>
        </p:spPr>
      </p:pic>
      <p:pic>
        <p:nvPicPr>
          <p:cNvPr id="436" name="Google Shape;436;p41"/>
          <p:cNvPicPr preferRelativeResize="0"/>
          <p:nvPr/>
        </p:nvPicPr>
        <p:blipFill>
          <a:blip r:embed="rId4">
            <a:alphaModFix/>
          </a:blip>
          <a:stretch>
            <a:fillRect/>
          </a:stretch>
        </p:blipFill>
        <p:spPr>
          <a:xfrm>
            <a:off x="486501" y="3634638"/>
            <a:ext cx="721074" cy="721074"/>
          </a:xfrm>
          <a:prstGeom prst="rect">
            <a:avLst/>
          </a:prstGeom>
          <a:noFill/>
          <a:ln>
            <a:noFill/>
          </a:ln>
          <a:effectLst>
            <a:outerShdw blurRad="728663" dist="19050" dir="5400000" algn="bl" rotWithShape="0">
              <a:schemeClr val="accent4">
                <a:alpha val="51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ctrTitle"/>
          </p:nvPr>
        </p:nvSpPr>
        <p:spPr>
          <a:xfrm>
            <a:off x="2417114" y="697713"/>
            <a:ext cx="4309800" cy="318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INVENTORY CONTROL METHODS </a:t>
            </a:r>
            <a:r>
              <a:rPr lang="en">
                <a:highlight>
                  <a:schemeClr val="lt1"/>
                </a:highlight>
              </a:rPr>
              <a:t>MEETING</a:t>
            </a:r>
            <a:endParaRPr>
              <a:highlight>
                <a:schemeClr val="lt1"/>
              </a:highlight>
            </a:endParaRPr>
          </a:p>
        </p:txBody>
      </p:sp>
      <p:sp>
        <p:nvSpPr>
          <p:cNvPr id="232" name="Google Shape;232;p32"/>
          <p:cNvSpPr txBox="1">
            <a:spLocks noGrp="1"/>
          </p:cNvSpPr>
          <p:nvPr>
            <p:ph type="subTitle" idx="1"/>
          </p:nvPr>
        </p:nvSpPr>
        <p:spPr>
          <a:xfrm>
            <a:off x="2417086" y="4036288"/>
            <a:ext cx="43098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cxnSp>
        <p:nvCxnSpPr>
          <p:cNvPr id="233" name="Google Shape;233;p32"/>
          <p:cNvCxnSpPr/>
          <p:nvPr/>
        </p:nvCxnSpPr>
        <p:spPr>
          <a:xfrm>
            <a:off x="-567650" y="3884313"/>
            <a:ext cx="7283100" cy="0"/>
          </a:xfrm>
          <a:prstGeom prst="straightConnector1">
            <a:avLst/>
          </a:prstGeom>
          <a:noFill/>
          <a:ln w="19050" cap="flat" cmpd="sng">
            <a:solidFill>
              <a:schemeClr val="dk1"/>
            </a:solidFill>
            <a:prstDash val="solid"/>
            <a:round/>
            <a:headEnd type="none" w="med" len="med"/>
            <a:tailEnd type="none" w="med" len="med"/>
          </a:ln>
        </p:spPr>
      </p:cxnSp>
      <p:pic>
        <p:nvPicPr>
          <p:cNvPr id="234" name="Google Shape;234;p32"/>
          <p:cNvPicPr preferRelativeResize="0"/>
          <p:nvPr/>
        </p:nvPicPr>
        <p:blipFill>
          <a:blip r:embed="rId3">
            <a:alphaModFix/>
          </a:blip>
          <a:stretch>
            <a:fillRect/>
          </a:stretch>
        </p:blipFill>
        <p:spPr>
          <a:xfrm rot="5400000" flipH="1">
            <a:off x="-1390339" y="220536"/>
            <a:ext cx="3050127" cy="3050051"/>
          </a:xfrm>
          <a:prstGeom prst="rect">
            <a:avLst/>
          </a:prstGeom>
          <a:noFill/>
          <a:ln>
            <a:noFill/>
          </a:ln>
          <a:effectLst>
            <a:outerShdw blurRad="771525" dist="19050" dir="5400000" algn="bl" rotWithShape="0">
              <a:schemeClr val="accent5">
                <a:alpha val="38000"/>
              </a:schemeClr>
            </a:outerShdw>
          </a:effectLst>
        </p:spPr>
      </p:pic>
      <p:pic>
        <p:nvPicPr>
          <p:cNvPr id="235" name="Google Shape;235;p32"/>
          <p:cNvPicPr preferRelativeResize="0"/>
          <p:nvPr/>
        </p:nvPicPr>
        <p:blipFill>
          <a:blip r:embed="rId4">
            <a:alphaModFix/>
          </a:blip>
          <a:stretch>
            <a:fillRect/>
          </a:stretch>
        </p:blipFill>
        <p:spPr>
          <a:xfrm>
            <a:off x="7051875" y="74800"/>
            <a:ext cx="1830574" cy="1830551"/>
          </a:xfrm>
          <a:prstGeom prst="rect">
            <a:avLst/>
          </a:prstGeom>
          <a:noFill/>
          <a:ln>
            <a:noFill/>
          </a:ln>
          <a:effectLst>
            <a:outerShdw blurRad="842963" dist="19050" dir="5400000" algn="bl" rotWithShape="0">
              <a:schemeClr val="accent3">
                <a:alpha val="62000"/>
              </a:schemeClr>
            </a:outerShdw>
          </a:effectLst>
        </p:spPr>
      </p:pic>
      <p:pic>
        <p:nvPicPr>
          <p:cNvPr id="236" name="Google Shape;236;p32"/>
          <p:cNvPicPr preferRelativeResize="0"/>
          <p:nvPr/>
        </p:nvPicPr>
        <p:blipFill>
          <a:blip r:embed="rId5">
            <a:alphaModFix/>
          </a:blip>
          <a:stretch>
            <a:fillRect/>
          </a:stretch>
        </p:blipFill>
        <p:spPr>
          <a:xfrm>
            <a:off x="7115000" y="3213050"/>
            <a:ext cx="2929851" cy="2929851"/>
          </a:xfrm>
          <a:prstGeom prst="rect">
            <a:avLst/>
          </a:prstGeom>
          <a:noFill/>
          <a:ln>
            <a:noFill/>
          </a:ln>
          <a:effectLst>
            <a:outerShdw blurRad="771525" dist="19050" dir="5400000" algn="bl" rotWithShape="0">
              <a:schemeClr val="accent4">
                <a:alpha val="58000"/>
              </a:schemeClr>
            </a:outerShdw>
          </a:effectLst>
        </p:spPr>
      </p:pic>
      <p:pic>
        <p:nvPicPr>
          <p:cNvPr id="237" name="Google Shape;237;p32"/>
          <p:cNvPicPr preferRelativeResize="0"/>
          <p:nvPr/>
        </p:nvPicPr>
        <p:blipFill>
          <a:blip r:embed="rId6">
            <a:alphaModFix/>
          </a:blip>
          <a:stretch>
            <a:fillRect/>
          </a:stretch>
        </p:blipFill>
        <p:spPr>
          <a:xfrm>
            <a:off x="1071050" y="4036300"/>
            <a:ext cx="948474" cy="948474"/>
          </a:xfrm>
          <a:prstGeom prst="rect">
            <a:avLst/>
          </a:prstGeom>
          <a:noFill/>
          <a:ln>
            <a:noFill/>
          </a:ln>
          <a:effectLst>
            <a:outerShdw blurRad="728663" dist="19050" dir="5400000" algn="bl" rotWithShape="0">
              <a:schemeClr val="accent5">
                <a:alpha val="51000"/>
              </a:schemeClr>
            </a:outerShdw>
          </a:effectLst>
        </p:spPr>
      </p:pic>
      <p:pic>
        <p:nvPicPr>
          <p:cNvPr id="238" name="Google Shape;238;p32"/>
          <p:cNvPicPr preferRelativeResize="0"/>
          <p:nvPr/>
        </p:nvPicPr>
        <p:blipFill>
          <a:blip r:embed="rId5">
            <a:alphaModFix/>
          </a:blip>
          <a:stretch>
            <a:fillRect/>
          </a:stretch>
        </p:blipFill>
        <p:spPr>
          <a:xfrm rot="10800000">
            <a:off x="1126349" y="-798351"/>
            <a:ext cx="1572701" cy="1572701"/>
          </a:xfrm>
          <a:prstGeom prst="rect">
            <a:avLst/>
          </a:prstGeom>
          <a:noFill/>
          <a:ln>
            <a:noFill/>
          </a:ln>
          <a:effectLst>
            <a:outerShdw blurRad="771525" dist="19050" dir="5400000" algn="bl" rotWithShape="0">
              <a:schemeClr val="accent3">
                <a:alpha val="58000"/>
              </a:schemeClr>
            </a:outerShdw>
          </a:effectLst>
        </p:spPr>
      </p:pic>
      <p:pic>
        <p:nvPicPr>
          <p:cNvPr id="239" name="Google Shape;239;p32"/>
          <p:cNvPicPr preferRelativeResize="0"/>
          <p:nvPr/>
        </p:nvPicPr>
        <p:blipFill>
          <a:blip r:embed="rId6">
            <a:alphaModFix/>
          </a:blip>
          <a:stretch>
            <a:fillRect/>
          </a:stretch>
        </p:blipFill>
        <p:spPr>
          <a:xfrm rot="10800000">
            <a:off x="6851126" y="2182538"/>
            <a:ext cx="721074" cy="721074"/>
          </a:xfrm>
          <a:prstGeom prst="rect">
            <a:avLst/>
          </a:prstGeom>
          <a:noFill/>
          <a:ln>
            <a:noFill/>
          </a:ln>
          <a:effectLst>
            <a:outerShdw blurRad="728663" dist="19050" dir="5400000" algn="bl" rotWithShape="0">
              <a:schemeClr val="accent4">
                <a:alpha val="51000"/>
              </a:schemeClr>
            </a:outerShdw>
          </a:effectLst>
        </p:spPr>
      </p:pic>
      <p:pic>
        <p:nvPicPr>
          <p:cNvPr id="3" name="Picture 2" descr="A picture containing text, screenshot, font, logo&#10;&#10;Description automatically generated">
            <a:extLst>
              <a:ext uri="{FF2B5EF4-FFF2-40B4-BE49-F238E27FC236}">
                <a16:creationId xmlns:a16="http://schemas.microsoft.com/office/drawing/2014/main" id="{BFC155A4-0566-679C-9E4A-78BA49D1E169}"/>
              </a:ext>
            </a:extLst>
          </p:cNvPr>
          <p:cNvPicPr>
            <a:picLocks noChangeAspect="1"/>
          </p:cNvPicPr>
          <p:nvPr/>
        </p:nvPicPr>
        <p:blipFill>
          <a:blip r:embed="rId7"/>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509D3732-6114-1290-D59C-050B0CF89339}"/>
              </a:ext>
            </a:extLst>
          </p:cNvPr>
          <p:cNvSpPr txBox="1"/>
          <p:nvPr/>
        </p:nvSpPr>
        <p:spPr>
          <a:xfrm>
            <a:off x="4414539" y="1249121"/>
            <a:ext cx="3884371" cy="307777"/>
          </a:xfrm>
          <a:prstGeom prst="rect">
            <a:avLst/>
          </a:prstGeom>
          <a:noFill/>
        </p:spPr>
        <p:txBody>
          <a:bodyPr wrap="square" rtlCol="0">
            <a:spAutoFit/>
          </a:bodyPr>
          <a:lstStyle/>
          <a:p>
            <a:r>
              <a:rPr lang="en-US" dirty="0"/>
              <a:t>70 – 80% of total inventory values </a:t>
            </a:r>
          </a:p>
        </p:txBody>
      </p:sp>
      <p:sp>
        <p:nvSpPr>
          <p:cNvPr id="5" name="TextBox 4">
            <a:extLst>
              <a:ext uri="{FF2B5EF4-FFF2-40B4-BE49-F238E27FC236}">
                <a16:creationId xmlns:a16="http://schemas.microsoft.com/office/drawing/2014/main" id="{FE9BA273-D3E8-C12B-8AE5-A029BF3EB795}"/>
              </a:ext>
            </a:extLst>
          </p:cNvPr>
          <p:cNvSpPr txBox="1"/>
          <p:nvPr/>
        </p:nvSpPr>
        <p:spPr>
          <a:xfrm>
            <a:off x="4978772" y="2790802"/>
            <a:ext cx="3884371" cy="307777"/>
          </a:xfrm>
          <a:prstGeom prst="rect">
            <a:avLst/>
          </a:prstGeom>
          <a:noFill/>
        </p:spPr>
        <p:txBody>
          <a:bodyPr wrap="square" rtlCol="0">
            <a:spAutoFit/>
          </a:bodyPr>
          <a:lstStyle/>
          <a:p>
            <a:r>
              <a:rPr lang="en-US" dirty="0"/>
              <a:t>15 - 25% of total inventory values </a:t>
            </a:r>
          </a:p>
        </p:txBody>
      </p:sp>
      <p:sp>
        <p:nvSpPr>
          <p:cNvPr id="6" name="TextBox 5">
            <a:extLst>
              <a:ext uri="{FF2B5EF4-FFF2-40B4-BE49-F238E27FC236}">
                <a16:creationId xmlns:a16="http://schemas.microsoft.com/office/drawing/2014/main" id="{080BF2B6-4B0E-2FCF-949D-FCAD012A822F}"/>
              </a:ext>
            </a:extLst>
          </p:cNvPr>
          <p:cNvSpPr txBox="1"/>
          <p:nvPr/>
        </p:nvSpPr>
        <p:spPr>
          <a:xfrm>
            <a:off x="4397787" y="4371875"/>
            <a:ext cx="3884371" cy="307777"/>
          </a:xfrm>
          <a:prstGeom prst="rect">
            <a:avLst/>
          </a:prstGeom>
          <a:noFill/>
        </p:spPr>
        <p:txBody>
          <a:bodyPr wrap="square" rtlCol="0">
            <a:spAutoFit/>
          </a:bodyPr>
          <a:lstStyle/>
          <a:p>
            <a:r>
              <a:rPr lang="en-US" dirty="0"/>
              <a:t>Lower than 5% of total inventory values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ctrTitle"/>
          </p:nvPr>
        </p:nvSpPr>
        <p:spPr>
          <a:xfrm>
            <a:off x="2417114" y="697713"/>
            <a:ext cx="4309800" cy="318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INVENTORY CONTROL METHODS </a:t>
            </a:r>
            <a:r>
              <a:rPr lang="en">
                <a:highlight>
                  <a:schemeClr val="lt1"/>
                </a:highlight>
              </a:rPr>
              <a:t>MEETING</a:t>
            </a:r>
            <a:endParaRPr>
              <a:highlight>
                <a:schemeClr val="lt1"/>
              </a:highlight>
            </a:endParaRPr>
          </a:p>
        </p:txBody>
      </p:sp>
      <p:sp>
        <p:nvSpPr>
          <p:cNvPr id="232" name="Google Shape;232;p32"/>
          <p:cNvSpPr txBox="1">
            <a:spLocks noGrp="1"/>
          </p:cNvSpPr>
          <p:nvPr>
            <p:ph type="subTitle" idx="1"/>
          </p:nvPr>
        </p:nvSpPr>
        <p:spPr>
          <a:xfrm>
            <a:off x="2417086" y="4036288"/>
            <a:ext cx="43098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cxnSp>
        <p:nvCxnSpPr>
          <p:cNvPr id="233" name="Google Shape;233;p32"/>
          <p:cNvCxnSpPr/>
          <p:nvPr/>
        </p:nvCxnSpPr>
        <p:spPr>
          <a:xfrm>
            <a:off x="-567650" y="3884313"/>
            <a:ext cx="7283100" cy="0"/>
          </a:xfrm>
          <a:prstGeom prst="straightConnector1">
            <a:avLst/>
          </a:prstGeom>
          <a:noFill/>
          <a:ln w="19050" cap="flat" cmpd="sng">
            <a:solidFill>
              <a:schemeClr val="dk1"/>
            </a:solidFill>
            <a:prstDash val="solid"/>
            <a:round/>
            <a:headEnd type="none" w="med" len="med"/>
            <a:tailEnd type="none" w="med" len="med"/>
          </a:ln>
        </p:spPr>
      </p:cxnSp>
      <p:pic>
        <p:nvPicPr>
          <p:cNvPr id="234" name="Google Shape;234;p32"/>
          <p:cNvPicPr preferRelativeResize="0"/>
          <p:nvPr/>
        </p:nvPicPr>
        <p:blipFill>
          <a:blip r:embed="rId3">
            <a:alphaModFix/>
          </a:blip>
          <a:stretch>
            <a:fillRect/>
          </a:stretch>
        </p:blipFill>
        <p:spPr>
          <a:xfrm rot="5400000" flipH="1">
            <a:off x="-1390339" y="220536"/>
            <a:ext cx="3050127" cy="3050051"/>
          </a:xfrm>
          <a:prstGeom prst="rect">
            <a:avLst/>
          </a:prstGeom>
          <a:noFill/>
          <a:ln>
            <a:noFill/>
          </a:ln>
          <a:effectLst>
            <a:outerShdw blurRad="771525" dist="19050" dir="5400000" algn="bl" rotWithShape="0">
              <a:schemeClr val="accent5">
                <a:alpha val="38000"/>
              </a:schemeClr>
            </a:outerShdw>
          </a:effectLst>
        </p:spPr>
      </p:pic>
      <p:pic>
        <p:nvPicPr>
          <p:cNvPr id="235" name="Google Shape;235;p32"/>
          <p:cNvPicPr preferRelativeResize="0"/>
          <p:nvPr/>
        </p:nvPicPr>
        <p:blipFill>
          <a:blip r:embed="rId4">
            <a:alphaModFix/>
          </a:blip>
          <a:stretch>
            <a:fillRect/>
          </a:stretch>
        </p:blipFill>
        <p:spPr>
          <a:xfrm>
            <a:off x="7051875" y="74800"/>
            <a:ext cx="1830574" cy="1830551"/>
          </a:xfrm>
          <a:prstGeom prst="rect">
            <a:avLst/>
          </a:prstGeom>
          <a:noFill/>
          <a:ln>
            <a:noFill/>
          </a:ln>
          <a:effectLst>
            <a:outerShdw blurRad="842963" dist="19050" dir="5400000" algn="bl" rotWithShape="0">
              <a:schemeClr val="accent3">
                <a:alpha val="62000"/>
              </a:schemeClr>
            </a:outerShdw>
          </a:effectLst>
        </p:spPr>
      </p:pic>
      <p:pic>
        <p:nvPicPr>
          <p:cNvPr id="236" name="Google Shape;236;p32"/>
          <p:cNvPicPr preferRelativeResize="0"/>
          <p:nvPr/>
        </p:nvPicPr>
        <p:blipFill>
          <a:blip r:embed="rId5">
            <a:alphaModFix/>
          </a:blip>
          <a:stretch>
            <a:fillRect/>
          </a:stretch>
        </p:blipFill>
        <p:spPr>
          <a:xfrm>
            <a:off x="7115000" y="3213050"/>
            <a:ext cx="2929851" cy="2929851"/>
          </a:xfrm>
          <a:prstGeom prst="rect">
            <a:avLst/>
          </a:prstGeom>
          <a:noFill/>
          <a:ln>
            <a:noFill/>
          </a:ln>
          <a:effectLst>
            <a:outerShdw blurRad="771525" dist="19050" dir="5400000" algn="bl" rotWithShape="0">
              <a:schemeClr val="accent4">
                <a:alpha val="58000"/>
              </a:schemeClr>
            </a:outerShdw>
          </a:effectLst>
        </p:spPr>
      </p:pic>
      <p:pic>
        <p:nvPicPr>
          <p:cNvPr id="237" name="Google Shape;237;p32"/>
          <p:cNvPicPr preferRelativeResize="0"/>
          <p:nvPr/>
        </p:nvPicPr>
        <p:blipFill>
          <a:blip r:embed="rId6">
            <a:alphaModFix/>
          </a:blip>
          <a:stretch>
            <a:fillRect/>
          </a:stretch>
        </p:blipFill>
        <p:spPr>
          <a:xfrm>
            <a:off x="1071050" y="4036300"/>
            <a:ext cx="948474" cy="948474"/>
          </a:xfrm>
          <a:prstGeom prst="rect">
            <a:avLst/>
          </a:prstGeom>
          <a:noFill/>
          <a:ln>
            <a:noFill/>
          </a:ln>
          <a:effectLst>
            <a:outerShdw blurRad="728663" dist="19050" dir="5400000" algn="bl" rotWithShape="0">
              <a:schemeClr val="accent5">
                <a:alpha val="51000"/>
              </a:schemeClr>
            </a:outerShdw>
          </a:effectLst>
        </p:spPr>
      </p:pic>
      <p:pic>
        <p:nvPicPr>
          <p:cNvPr id="238" name="Google Shape;238;p32"/>
          <p:cNvPicPr preferRelativeResize="0"/>
          <p:nvPr/>
        </p:nvPicPr>
        <p:blipFill>
          <a:blip r:embed="rId5">
            <a:alphaModFix/>
          </a:blip>
          <a:stretch>
            <a:fillRect/>
          </a:stretch>
        </p:blipFill>
        <p:spPr>
          <a:xfrm rot="10800000">
            <a:off x="1126349" y="-798351"/>
            <a:ext cx="1572701" cy="1572701"/>
          </a:xfrm>
          <a:prstGeom prst="rect">
            <a:avLst/>
          </a:prstGeom>
          <a:noFill/>
          <a:ln>
            <a:noFill/>
          </a:ln>
          <a:effectLst>
            <a:outerShdw blurRad="771525" dist="19050" dir="5400000" algn="bl" rotWithShape="0">
              <a:schemeClr val="accent3">
                <a:alpha val="58000"/>
              </a:schemeClr>
            </a:outerShdw>
          </a:effectLst>
        </p:spPr>
      </p:pic>
      <p:pic>
        <p:nvPicPr>
          <p:cNvPr id="239" name="Google Shape;239;p32"/>
          <p:cNvPicPr preferRelativeResize="0"/>
          <p:nvPr/>
        </p:nvPicPr>
        <p:blipFill>
          <a:blip r:embed="rId6">
            <a:alphaModFix/>
          </a:blip>
          <a:stretch>
            <a:fillRect/>
          </a:stretch>
        </p:blipFill>
        <p:spPr>
          <a:xfrm rot="10800000">
            <a:off x="6851126" y="2182538"/>
            <a:ext cx="721074" cy="721074"/>
          </a:xfrm>
          <a:prstGeom prst="rect">
            <a:avLst/>
          </a:prstGeom>
          <a:noFill/>
          <a:ln>
            <a:noFill/>
          </a:ln>
          <a:effectLst>
            <a:outerShdw blurRad="728663" dist="19050" dir="5400000" algn="bl" rotWithShape="0">
              <a:schemeClr val="accent4">
                <a:alpha val="51000"/>
              </a:schemeClr>
            </a:outerShdw>
          </a:effectLst>
        </p:spPr>
      </p:pic>
      <p:pic>
        <p:nvPicPr>
          <p:cNvPr id="3" name="Picture 2" descr="A picture containing text, screenshot, font, logo&#10;&#10;Description automatically generated">
            <a:extLst>
              <a:ext uri="{FF2B5EF4-FFF2-40B4-BE49-F238E27FC236}">
                <a16:creationId xmlns:a16="http://schemas.microsoft.com/office/drawing/2014/main" id="{BFC155A4-0566-679C-9E4A-78BA49D1E169}"/>
              </a:ext>
            </a:extLst>
          </p:cNvPr>
          <p:cNvPicPr>
            <a:picLocks noChangeAspect="1"/>
          </p:cNvPicPr>
          <p:nvPr/>
        </p:nvPicPr>
        <p:blipFill>
          <a:blip r:embed="rId7"/>
          <a:stretch>
            <a:fillRect/>
          </a:stretch>
        </p:blipFill>
        <p:spPr>
          <a:xfrm>
            <a:off x="0" y="0"/>
            <a:ext cx="9144000" cy="5143500"/>
          </a:xfrm>
          <a:prstGeom prst="rect">
            <a:avLst/>
          </a:prstGeom>
        </p:spPr>
      </p:pic>
      <p:pic>
        <p:nvPicPr>
          <p:cNvPr id="1026" name="Picture 2" descr="Phân tích ABC trong quản lý tồn kho | vinafco.com.vn">
            <a:extLst>
              <a:ext uri="{FF2B5EF4-FFF2-40B4-BE49-F238E27FC236}">
                <a16:creationId xmlns:a16="http://schemas.microsoft.com/office/drawing/2014/main" id="{79B8F9F6-F44F-FEEC-00EA-E6B4CE12BD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2549"/>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80;p35">
            <a:extLst>
              <a:ext uri="{FF2B5EF4-FFF2-40B4-BE49-F238E27FC236}">
                <a16:creationId xmlns:a16="http://schemas.microsoft.com/office/drawing/2014/main" id="{444DAC83-8ABA-46F4-56D1-4989522BA632}"/>
              </a:ext>
            </a:extLst>
          </p:cNvPr>
          <p:cNvSpPr txBox="1">
            <a:spLocks/>
          </p:cNvSpPr>
          <p:nvPr/>
        </p:nvSpPr>
        <p:spPr>
          <a:xfrm>
            <a:off x="641993" y="2518559"/>
            <a:ext cx="2226300" cy="49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Monthly </a:t>
            </a:r>
          </a:p>
        </p:txBody>
      </p:sp>
      <p:sp>
        <p:nvSpPr>
          <p:cNvPr id="7" name="Google Shape;281;p35">
            <a:extLst>
              <a:ext uri="{FF2B5EF4-FFF2-40B4-BE49-F238E27FC236}">
                <a16:creationId xmlns:a16="http://schemas.microsoft.com/office/drawing/2014/main" id="{E1A7CB60-F09F-9D54-94E5-4C5A9915683A}"/>
              </a:ext>
            </a:extLst>
          </p:cNvPr>
          <p:cNvSpPr txBox="1">
            <a:spLocks/>
          </p:cNvSpPr>
          <p:nvPr/>
        </p:nvSpPr>
        <p:spPr>
          <a:xfrm>
            <a:off x="1977424" y="3638363"/>
            <a:ext cx="2226300" cy="49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Quarterly</a:t>
            </a:r>
            <a:endParaRPr lang="en-US" dirty="0"/>
          </a:p>
        </p:txBody>
      </p:sp>
      <p:sp>
        <p:nvSpPr>
          <p:cNvPr id="8" name="Google Shape;282;p35">
            <a:extLst>
              <a:ext uri="{FF2B5EF4-FFF2-40B4-BE49-F238E27FC236}">
                <a16:creationId xmlns:a16="http://schemas.microsoft.com/office/drawing/2014/main" id="{62C98E45-BBB9-2987-0FD4-97187B3FBE22}"/>
              </a:ext>
            </a:extLst>
          </p:cNvPr>
          <p:cNvSpPr txBox="1">
            <a:spLocks/>
          </p:cNvSpPr>
          <p:nvPr/>
        </p:nvSpPr>
        <p:spPr>
          <a:xfrm>
            <a:off x="3610034" y="4272664"/>
            <a:ext cx="2514615" cy="49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Every 6 months</a:t>
            </a:r>
            <a:endParaRPr lang="en-US" dirty="0"/>
          </a:p>
        </p:txBody>
      </p:sp>
    </p:spTree>
    <p:extLst>
      <p:ext uri="{BB962C8B-B14F-4D97-AF65-F5344CB8AC3E}">
        <p14:creationId xmlns:p14="http://schemas.microsoft.com/office/powerpoint/2010/main" val="30817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4" name="Google Shape;234;p32"/>
          <p:cNvPicPr preferRelativeResize="0"/>
          <p:nvPr/>
        </p:nvPicPr>
        <p:blipFill>
          <a:blip r:embed="rId3">
            <a:alphaModFix/>
          </a:blip>
          <a:stretch>
            <a:fillRect/>
          </a:stretch>
        </p:blipFill>
        <p:spPr>
          <a:xfrm rot="5400000" flipH="1">
            <a:off x="-1390339" y="220536"/>
            <a:ext cx="3050127" cy="3050051"/>
          </a:xfrm>
          <a:prstGeom prst="rect">
            <a:avLst/>
          </a:prstGeom>
          <a:noFill/>
          <a:ln>
            <a:noFill/>
          </a:ln>
          <a:effectLst>
            <a:outerShdw blurRad="771525" dist="19050" dir="5400000" algn="bl" rotWithShape="0">
              <a:schemeClr val="accent5">
                <a:alpha val="38000"/>
              </a:schemeClr>
            </a:outerShdw>
          </a:effectLst>
        </p:spPr>
      </p:pic>
      <p:pic>
        <p:nvPicPr>
          <p:cNvPr id="236" name="Google Shape;236;p32"/>
          <p:cNvPicPr preferRelativeResize="0"/>
          <p:nvPr/>
        </p:nvPicPr>
        <p:blipFill>
          <a:blip r:embed="rId4">
            <a:alphaModFix/>
          </a:blip>
          <a:stretch>
            <a:fillRect/>
          </a:stretch>
        </p:blipFill>
        <p:spPr>
          <a:xfrm>
            <a:off x="7115000" y="3213050"/>
            <a:ext cx="2929851" cy="2929851"/>
          </a:xfrm>
          <a:prstGeom prst="rect">
            <a:avLst/>
          </a:prstGeom>
          <a:noFill/>
          <a:ln>
            <a:noFill/>
          </a:ln>
          <a:effectLst>
            <a:outerShdw blurRad="771525" dist="19050" dir="5400000" algn="bl" rotWithShape="0">
              <a:schemeClr val="accent4">
                <a:alpha val="58000"/>
              </a:schemeClr>
            </a:outerShdw>
          </a:effectLst>
        </p:spPr>
      </p:pic>
      <p:pic>
        <p:nvPicPr>
          <p:cNvPr id="238" name="Google Shape;238;p32"/>
          <p:cNvPicPr preferRelativeResize="0"/>
          <p:nvPr/>
        </p:nvPicPr>
        <p:blipFill>
          <a:blip r:embed="rId4">
            <a:alphaModFix/>
          </a:blip>
          <a:stretch>
            <a:fillRect/>
          </a:stretch>
        </p:blipFill>
        <p:spPr>
          <a:xfrm rot="10800000">
            <a:off x="1126349" y="-798351"/>
            <a:ext cx="1572701" cy="1572701"/>
          </a:xfrm>
          <a:prstGeom prst="rect">
            <a:avLst/>
          </a:prstGeom>
          <a:noFill/>
          <a:ln>
            <a:noFill/>
          </a:ln>
          <a:effectLst>
            <a:outerShdw blurRad="771525" dist="19050" dir="5400000" algn="bl" rotWithShape="0">
              <a:schemeClr val="accent3">
                <a:alpha val="58000"/>
              </a:schemeClr>
            </a:outerShdw>
          </a:effectLst>
        </p:spPr>
      </p:pic>
      <p:sp>
        <p:nvSpPr>
          <p:cNvPr id="5" name="Tiêu đề 4">
            <a:extLst>
              <a:ext uri="{FF2B5EF4-FFF2-40B4-BE49-F238E27FC236}">
                <a16:creationId xmlns:a16="http://schemas.microsoft.com/office/drawing/2014/main" id="{32DB9F7C-B097-55E9-3F78-9573ACA16029}"/>
              </a:ext>
            </a:extLst>
          </p:cNvPr>
          <p:cNvSpPr>
            <a:spLocks noGrp="1"/>
          </p:cNvSpPr>
          <p:nvPr>
            <p:ph type="ctrTitle"/>
          </p:nvPr>
        </p:nvSpPr>
        <p:spPr/>
        <p:txBody>
          <a:bodyPr/>
          <a:lstStyle/>
          <a:p>
            <a:endParaRPr lang="en-US"/>
          </a:p>
        </p:txBody>
      </p:sp>
      <p:sp>
        <p:nvSpPr>
          <p:cNvPr id="9" name="Tiêu đề phụ 8">
            <a:extLst>
              <a:ext uri="{FF2B5EF4-FFF2-40B4-BE49-F238E27FC236}">
                <a16:creationId xmlns:a16="http://schemas.microsoft.com/office/drawing/2014/main" id="{EA9A3EA0-7901-CB6E-70C8-8C963A8E02EA}"/>
              </a:ext>
            </a:extLst>
          </p:cNvPr>
          <p:cNvSpPr>
            <a:spLocks noGrp="1"/>
          </p:cNvSpPr>
          <p:nvPr>
            <p:ph type="subTitle" idx="1"/>
          </p:nvPr>
        </p:nvSpPr>
        <p:spPr/>
        <p:txBody>
          <a:bodyPr/>
          <a:lstStyle/>
          <a:p>
            <a:endParaRPr lang="en-US"/>
          </a:p>
        </p:txBody>
      </p:sp>
      <p:pic>
        <p:nvPicPr>
          <p:cNvPr id="11" name="Hình ảnh 10">
            <a:extLst>
              <a:ext uri="{FF2B5EF4-FFF2-40B4-BE49-F238E27FC236}">
                <a16:creationId xmlns:a16="http://schemas.microsoft.com/office/drawing/2014/main" id="{C998DD96-A5A4-E22E-28DE-F93CBDA297F3}"/>
              </a:ext>
            </a:extLst>
          </p:cNvPr>
          <p:cNvPicPr>
            <a:picLocks noChangeAspect="1"/>
          </p:cNvPicPr>
          <p:nvPr/>
        </p:nvPicPr>
        <p:blipFill>
          <a:blip r:embed="rId5"/>
          <a:stretch>
            <a:fillRect/>
          </a:stretch>
        </p:blipFill>
        <p:spPr>
          <a:xfrm>
            <a:off x="1" y="0"/>
            <a:ext cx="9144000" cy="5143500"/>
          </a:xfrm>
          <a:prstGeom prst="rect">
            <a:avLst/>
          </a:prstGeom>
        </p:spPr>
      </p:pic>
    </p:spTree>
    <p:extLst>
      <p:ext uri="{BB962C8B-B14F-4D97-AF65-F5344CB8AC3E}">
        <p14:creationId xmlns:p14="http://schemas.microsoft.com/office/powerpoint/2010/main" val="1852836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70" name="Google Shape;270;p34"/>
          <p:cNvPicPr preferRelativeResize="0"/>
          <p:nvPr/>
        </p:nvPicPr>
        <p:blipFill>
          <a:blip r:embed="rId3">
            <a:alphaModFix/>
          </a:blip>
          <a:stretch>
            <a:fillRect/>
          </a:stretch>
        </p:blipFill>
        <p:spPr>
          <a:xfrm>
            <a:off x="7547272" y="1547835"/>
            <a:ext cx="1315151" cy="1315151"/>
          </a:xfrm>
          <a:prstGeom prst="rect">
            <a:avLst/>
          </a:prstGeom>
          <a:noFill/>
          <a:ln>
            <a:noFill/>
          </a:ln>
          <a:effectLst>
            <a:outerShdw blurRad="842963" dist="19050" dir="5400000" algn="bl" rotWithShape="0">
              <a:schemeClr val="accent4">
                <a:alpha val="62000"/>
              </a:schemeClr>
            </a:outerShdw>
          </a:effectLst>
        </p:spPr>
      </p:pic>
      <p:pic>
        <p:nvPicPr>
          <p:cNvPr id="271" name="Google Shape;271;p34"/>
          <p:cNvPicPr preferRelativeResize="0"/>
          <p:nvPr/>
        </p:nvPicPr>
        <p:blipFill>
          <a:blip r:embed="rId4">
            <a:alphaModFix/>
          </a:blip>
          <a:stretch>
            <a:fillRect/>
          </a:stretch>
        </p:blipFill>
        <p:spPr>
          <a:xfrm>
            <a:off x="6714935" y="-950221"/>
            <a:ext cx="2399901" cy="2399901"/>
          </a:xfrm>
          <a:prstGeom prst="rect">
            <a:avLst/>
          </a:prstGeom>
          <a:noFill/>
          <a:ln>
            <a:noFill/>
          </a:ln>
          <a:effectLst>
            <a:outerShdw blurRad="771525" dist="19050" dir="5400000" algn="bl" rotWithShape="0">
              <a:schemeClr val="accent5">
                <a:alpha val="58000"/>
              </a:schemeClr>
            </a:outerShdw>
          </a:effectLst>
        </p:spPr>
      </p:pic>
      <p:sp>
        <p:nvSpPr>
          <p:cNvPr id="9" name="Google Shape;256;p34">
            <a:extLst>
              <a:ext uri="{FF2B5EF4-FFF2-40B4-BE49-F238E27FC236}">
                <a16:creationId xmlns:a16="http://schemas.microsoft.com/office/drawing/2014/main" id="{3867FAB8-8807-95EF-47E1-B675B6CBAFFB}"/>
              </a:ext>
            </a:extLst>
          </p:cNvPr>
          <p:cNvSpPr txBox="1">
            <a:spLocks/>
          </p:cNvSpPr>
          <p:nvPr/>
        </p:nvSpPr>
        <p:spPr>
          <a:xfrm>
            <a:off x="4350178" y="2314651"/>
            <a:ext cx="2226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1pPr>
            <a:lvl2pPr marL="914400" marR="0" lvl="1"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2pPr>
            <a:lvl3pPr marL="1371600" marR="0" lvl="2"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3pPr>
            <a:lvl4pPr marL="1828800" marR="0" lvl="3"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4pPr>
            <a:lvl5pPr marL="2286000" marR="0" lvl="4"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5pPr>
            <a:lvl6pPr marL="2743200" marR="0" lvl="5"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6pPr>
            <a:lvl7pPr marL="3200400" marR="0" lvl="6"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7pPr>
            <a:lvl8pPr marL="3657600" marR="0" lvl="7"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8pPr>
            <a:lvl9pPr marL="4114800" marR="0" lvl="8"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9pPr>
          </a:lstStyle>
          <a:p>
            <a:pPr marL="0" indent="0"/>
            <a:r>
              <a:rPr lang="en-US" dirty="0"/>
              <a:t>LAST IN FIRST OUT</a:t>
            </a:r>
          </a:p>
        </p:txBody>
      </p:sp>
      <p:sp>
        <p:nvSpPr>
          <p:cNvPr id="10" name="Google Shape;264;p34">
            <a:extLst>
              <a:ext uri="{FF2B5EF4-FFF2-40B4-BE49-F238E27FC236}">
                <a16:creationId xmlns:a16="http://schemas.microsoft.com/office/drawing/2014/main" id="{8493DCC2-6CE7-4E3B-820F-E24A0F7047E7}"/>
              </a:ext>
            </a:extLst>
          </p:cNvPr>
          <p:cNvSpPr txBox="1">
            <a:spLocks/>
          </p:cNvSpPr>
          <p:nvPr/>
        </p:nvSpPr>
        <p:spPr>
          <a:xfrm>
            <a:off x="4783528" y="1846425"/>
            <a:ext cx="2226300" cy="82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3200" dirty="0"/>
              <a:t>LIFO</a:t>
            </a:r>
          </a:p>
          <a:p>
            <a:pPr marL="0" indent="0"/>
            <a:endParaRPr lang="en-US" dirty="0"/>
          </a:p>
        </p:txBody>
      </p:sp>
      <p:pic>
        <p:nvPicPr>
          <p:cNvPr id="31" name="Picture 30" descr="A picture containing screenshot, yellow, circuit&#10;&#10;Description automatically generated">
            <a:extLst>
              <a:ext uri="{FF2B5EF4-FFF2-40B4-BE49-F238E27FC236}">
                <a16:creationId xmlns:a16="http://schemas.microsoft.com/office/drawing/2014/main" id="{3FA6CA2D-383E-2FAB-EA0C-7077FA3124E6}"/>
              </a:ext>
            </a:extLst>
          </p:cNvPr>
          <p:cNvPicPr>
            <a:picLocks noChangeAspect="1"/>
          </p:cNvPicPr>
          <p:nvPr/>
        </p:nvPicPr>
        <p:blipFill>
          <a:blip r:embed="rId5"/>
          <a:stretch>
            <a:fillRect/>
          </a:stretch>
        </p:blipFill>
        <p:spPr>
          <a:xfrm>
            <a:off x="0" y="0"/>
            <a:ext cx="9144000" cy="5143500"/>
          </a:xfrm>
          <a:prstGeom prst="rect">
            <a:avLst/>
          </a:prstGeom>
        </p:spPr>
      </p:pic>
      <p:grpSp>
        <p:nvGrpSpPr>
          <p:cNvPr id="224" name="Google Shape;322;p37">
            <a:extLst>
              <a:ext uri="{FF2B5EF4-FFF2-40B4-BE49-F238E27FC236}">
                <a16:creationId xmlns:a16="http://schemas.microsoft.com/office/drawing/2014/main" id="{34CF6E0C-C93E-D3D4-EF99-897B5AF36F0A}"/>
              </a:ext>
            </a:extLst>
          </p:cNvPr>
          <p:cNvGrpSpPr/>
          <p:nvPr/>
        </p:nvGrpSpPr>
        <p:grpSpPr>
          <a:xfrm>
            <a:off x="4258276" y="1788869"/>
            <a:ext cx="4920332" cy="954938"/>
            <a:chOff x="454400" y="3374901"/>
            <a:chExt cx="5425551" cy="1484599"/>
          </a:xfrm>
        </p:grpSpPr>
        <p:sp>
          <p:nvSpPr>
            <p:cNvPr id="225" name="Google Shape;323;p37">
              <a:extLst>
                <a:ext uri="{FF2B5EF4-FFF2-40B4-BE49-F238E27FC236}">
                  <a16:creationId xmlns:a16="http://schemas.microsoft.com/office/drawing/2014/main" id="{04773ED0-0AA5-6F16-1EB8-672A5BFB730B}"/>
                </a:ext>
              </a:extLst>
            </p:cNvPr>
            <p:cNvSpPr/>
            <p:nvPr/>
          </p:nvSpPr>
          <p:spPr>
            <a:xfrm>
              <a:off x="454450" y="3374901"/>
              <a:ext cx="5425500" cy="148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 name="Google Shape;324;p37">
              <a:extLst>
                <a:ext uri="{FF2B5EF4-FFF2-40B4-BE49-F238E27FC236}">
                  <a16:creationId xmlns:a16="http://schemas.microsoft.com/office/drawing/2014/main" id="{229EBF22-8B78-4CB0-E8DE-212FEF279C47}"/>
                </a:ext>
              </a:extLst>
            </p:cNvPr>
            <p:cNvPicPr preferRelativeResize="0"/>
            <p:nvPr/>
          </p:nvPicPr>
          <p:blipFill rotWithShape="1">
            <a:blip r:embed="rId6">
              <a:alphaModFix amt="2000"/>
            </a:blip>
            <a:srcRect l="6028" t="64021" r="34574" b="7114"/>
            <a:stretch/>
          </p:blipFill>
          <p:spPr>
            <a:xfrm>
              <a:off x="454400" y="3374975"/>
              <a:ext cx="5425551" cy="1484525"/>
            </a:xfrm>
            <a:prstGeom prst="rect">
              <a:avLst/>
            </a:prstGeom>
            <a:noFill/>
            <a:ln>
              <a:noFill/>
            </a:ln>
          </p:spPr>
        </p:pic>
      </p:grpSp>
      <p:sp>
        <p:nvSpPr>
          <p:cNvPr id="227" name="Google Shape;325;p37">
            <a:extLst>
              <a:ext uri="{FF2B5EF4-FFF2-40B4-BE49-F238E27FC236}">
                <a16:creationId xmlns:a16="http://schemas.microsoft.com/office/drawing/2014/main" id="{B1B5691B-2D8E-8CAD-EC45-32DB33E72846}"/>
              </a:ext>
            </a:extLst>
          </p:cNvPr>
          <p:cNvSpPr txBox="1">
            <a:spLocks/>
          </p:cNvSpPr>
          <p:nvPr/>
        </p:nvSpPr>
        <p:spPr>
          <a:xfrm>
            <a:off x="4280835" y="2146027"/>
            <a:ext cx="5126820" cy="747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Nunito Black"/>
              <a:buNone/>
              <a:defRPr sz="2500" b="0"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2pPr>
            <a:lvl3pPr marR="0" lvl="2"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3pPr>
            <a:lvl4pPr marR="0" lvl="3"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4pPr>
            <a:lvl5pPr marR="0" lvl="4"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5pPr>
            <a:lvl6pPr marR="0" lvl="5"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6pPr>
            <a:lvl7pPr marR="0" lvl="6"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7pPr>
            <a:lvl8pPr marR="0" lvl="7"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8pPr>
            <a:lvl9pPr marR="0" lvl="8"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9pPr>
          </a:lstStyle>
          <a:p>
            <a:pPr algn="ctr"/>
            <a:r>
              <a:rPr lang="en-US" sz="3200" b="1" dirty="0"/>
              <a:t>TYPES OF INVENTORY MANAGEMENT</a:t>
            </a:r>
          </a:p>
        </p:txBody>
      </p:sp>
      <p:sp>
        <p:nvSpPr>
          <p:cNvPr id="6" name="Title 5">
            <a:extLst>
              <a:ext uri="{FF2B5EF4-FFF2-40B4-BE49-F238E27FC236}">
                <a16:creationId xmlns:a16="http://schemas.microsoft.com/office/drawing/2014/main" id="{6A687556-B412-AF05-C6F9-04B861494272}"/>
              </a:ext>
            </a:extLst>
          </p:cNvPr>
          <p:cNvSpPr>
            <a:spLocks noGrp="1"/>
          </p:cNvSpPr>
          <p:nvPr>
            <p:ph type="title" idx="8"/>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3006587" y="3150500"/>
            <a:ext cx="49272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341" name="Google Shape;341;p39"/>
          <p:cNvSpPr txBox="1">
            <a:spLocks noGrp="1"/>
          </p:cNvSpPr>
          <p:nvPr>
            <p:ph type="subTitle" idx="1"/>
          </p:nvPr>
        </p:nvSpPr>
        <p:spPr>
          <a:xfrm>
            <a:off x="1210425" y="1384900"/>
            <a:ext cx="6723300" cy="1530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pic>
        <p:nvPicPr>
          <p:cNvPr id="342" name="Google Shape;342;p39"/>
          <p:cNvPicPr preferRelativeResize="0"/>
          <p:nvPr/>
        </p:nvPicPr>
        <p:blipFill>
          <a:blip r:embed="rId3">
            <a:alphaModFix/>
          </a:blip>
          <a:stretch>
            <a:fillRect/>
          </a:stretch>
        </p:blipFill>
        <p:spPr>
          <a:xfrm flipH="1">
            <a:off x="7525" y="3150500"/>
            <a:ext cx="2763450" cy="2763450"/>
          </a:xfrm>
          <a:prstGeom prst="rect">
            <a:avLst/>
          </a:prstGeom>
          <a:noFill/>
          <a:ln>
            <a:noFill/>
          </a:ln>
          <a:effectLst>
            <a:outerShdw blurRad="771525" dist="19050" dir="5400000" algn="bl" rotWithShape="0">
              <a:schemeClr val="accent4">
                <a:alpha val="58000"/>
              </a:schemeClr>
            </a:outerShdw>
          </a:effectLst>
        </p:spPr>
      </p:pic>
      <p:cxnSp>
        <p:nvCxnSpPr>
          <p:cNvPr id="343" name="Google Shape;343;p39"/>
          <p:cNvCxnSpPr/>
          <p:nvPr/>
        </p:nvCxnSpPr>
        <p:spPr>
          <a:xfrm>
            <a:off x="3600050" y="3758588"/>
            <a:ext cx="59475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descr="A picture containing text, screenshot, cartoon, chair&#10;&#10;Description automatically generated">
            <a:extLst>
              <a:ext uri="{FF2B5EF4-FFF2-40B4-BE49-F238E27FC236}">
                <a16:creationId xmlns:a16="http://schemas.microsoft.com/office/drawing/2014/main" id="{BC33DD81-7BD6-B515-0EFB-121885C010CC}"/>
              </a:ext>
            </a:extLst>
          </p:cNvPr>
          <p:cNvPicPr>
            <a:picLocks noChangeAspect="1"/>
          </p:cNvPicPr>
          <p:nvPr/>
        </p:nvPicPr>
        <p:blipFill>
          <a:blip r:embed="rId4"/>
          <a:stretch>
            <a:fillRect/>
          </a:stretch>
        </p:blipFill>
        <p:spPr>
          <a:xfrm>
            <a:off x="0" y="0"/>
            <a:ext cx="9144000" cy="514349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8"/>
          <p:cNvSpPr txBox="1">
            <a:spLocks noGrp="1"/>
          </p:cNvSpPr>
          <p:nvPr>
            <p:ph type="body" idx="1"/>
          </p:nvPr>
        </p:nvSpPr>
        <p:spPr>
          <a:xfrm>
            <a:off x="2370300" y="1803525"/>
            <a:ext cx="4403400" cy="20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Do you know what helps you make your point clear?</a:t>
            </a:r>
            <a:endParaRPr>
              <a:solidFill>
                <a:schemeClr val="dk2"/>
              </a:solidFill>
            </a:endParaRPr>
          </a:p>
          <a:p>
            <a:pPr marL="0" lvl="0" indent="0" algn="l" rtl="0">
              <a:spcBef>
                <a:spcPts val="0"/>
              </a:spcBef>
              <a:spcAft>
                <a:spcPts val="0"/>
              </a:spcAft>
              <a:buNone/>
            </a:pPr>
            <a:r>
              <a:rPr lang="en">
                <a:solidFill>
                  <a:schemeClr val="dk2"/>
                </a:solidFill>
              </a:rPr>
              <a:t>Lists like this one:</a:t>
            </a:r>
            <a:endParaRPr>
              <a:solidFill>
                <a:schemeClr val="dk2"/>
              </a:solidFill>
            </a:endParaRPr>
          </a:p>
          <a:p>
            <a:pPr marL="457200" lvl="0" indent="-317500" algn="l" rtl="0">
              <a:spcBef>
                <a:spcPts val="1600"/>
              </a:spcBef>
              <a:spcAft>
                <a:spcPts val="0"/>
              </a:spcAft>
              <a:buClr>
                <a:schemeClr val="dk2"/>
              </a:buClr>
              <a:buSzPts val="1400"/>
              <a:buChar char="●"/>
            </a:pPr>
            <a:r>
              <a:rPr lang="en">
                <a:solidFill>
                  <a:schemeClr val="dk2"/>
                </a:solidFill>
              </a:rPr>
              <a:t>They’re simple </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You can organize your ideas clearly</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You’ll never forget to buy milk!</a:t>
            </a:r>
            <a:endParaRPr>
              <a:solidFill>
                <a:schemeClr val="dk2"/>
              </a:solidFill>
            </a:endParaRPr>
          </a:p>
          <a:p>
            <a:pPr marL="0" lvl="0" indent="0" algn="l" rtl="0">
              <a:spcBef>
                <a:spcPts val="1600"/>
              </a:spcBef>
              <a:spcAft>
                <a:spcPts val="0"/>
              </a:spcAft>
              <a:buNone/>
            </a:pPr>
            <a:r>
              <a:rPr lang="en">
                <a:solidFill>
                  <a:schemeClr val="dk2"/>
                </a:solidFill>
              </a:rPr>
              <a:t>And the most important thing: the audience won’t miss the point of your presentation</a:t>
            </a:r>
            <a:endParaRPr>
              <a:solidFill>
                <a:schemeClr val="dk2"/>
              </a:solidFill>
            </a:endParaRPr>
          </a:p>
        </p:txBody>
      </p:sp>
      <p:sp>
        <p:nvSpPr>
          <p:cNvPr id="331" name="Google Shape;331;p38"/>
          <p:cNvSpPr txBox="1">
            <a:spLocks noGrp="1"/>
          </p:cNvSpPr>
          <p:nvPr>
            <p:ph type="title"/>
          </p:nvPr>
        </p:nvSpPr>
        <p:spPr>
          <a:xfrm>
            <a:off x="2370300" y="931275"/>
            <a:ext cx="4403400" cy="6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IDEAS</a:t>
            </a:r>
            <a:endParaRPr/>
          </a:p>
        </p:txBody>
      </p:sp>
      <p:pic>
        <p:nvPicPr>
          <p:cNvPr id="334" name="Google Shape;334;p38"/>
          <p:cNvPicPr preferRelativeResize="0"/>
          <p:nvPr/>
        </p:nvPicPr>
        <p:blipFill>
          <a:blip r:embed="rId3">
            <a:alphaModFix/>
          </a:blip>
          <a:stretch>
            <a:fillRect/>
          </a:stretch>
        </p:blipFill>
        <p:spPr>
          <a:xfrm>
            <a:off x="145750" y="3546925"/>
            <a:ext cx="1443500" cy="1443500"/>
          </a:xfrm>
          <a:prstGeom prst="rect">
            <a:avLst/>
          </a:prstGeom>
          <a:noFill/>
          <a:ln>
            <a:noFill/>
          </a:ln>
          <a:effectLst>
            <a:outerShdw blurRad="842963" dist="19050" dir="5400000" algn="bl" rotWithShape="0">
              <a:schemeClr val="accent3">
                <a:alpha val="62000"/>
              </a:schemeClr>
            </a:outerShdw>
          </a:effectLst>
        </p:spPr>
      </p:pic>
      <p:pic>
        <p:nvPicPr>
          <p:cNvPr id="335" name="Google Shape;335;p38"/>
          <p:cNvPicPr preferRelativeResize="0"/>
          <p:nvPr/>
        </p:nvPicPr>
        <p:blipFill>
          <a:blip r:embed="rId4">
            <a:alphaModFix/>
          </a:blip>
          <a:stretch>
            <a:fillRect/>
          </a:stretch>
        </p:blipFill>
        <p:spPr>
          <a:xfrm rot="5400000">
            <a:off x="7611038" y="891939"/>
            <a:ext cx="1232326" cy="1232349"/>
          </a:xfrm>
          <a:prstGeom prst="rect">
            <a:avLst/>
          </a:prstGeom>
          <a:noFill/>
          <a:ln>
            <a:noFill/>
          </a:ln>
          <a:effectLst>
            <a:outerShdw blurRad="728663" dist="19050" dir="5400000" algn="bl" rotWithShape="0">
              <a:schemeClr val="accent5">
                <a:alpha val="51000"/>
              </a:schemeClr>
            </a:outerShdw>
          </a:effectLst>
        </p:spPr>
      </p:pic>
      <p:pic>
        <p:nvPicPr>
          <p:cNvPr id="4" name="Picture 3" descr="A picture containing text, book, screenshot, shelf&#10;&#10;Description automatically generated">
            <a:extLst>
              <a:ext uri="{FF2B5EF4-FFF2-40B4-BE49-F238E27FC236}">
                <a16:creationId xmlns:a16="http://schemas.microsoft.com/office/drawing/2014/main" id="{5833EDFC-70BC-599E-BB93-EA2B28D2B56A}"/>
              </a:ext>
            </a:extLst>
          </p:cNvPr>
          <p:cNvPicPr>
            <a:picLocks noChangeAspect="1"/>
          </p:cNvPicPr>
          <p:nvPr/>
        </p:nvPicPr>
        <p:blipFill>
          <a:blip r:embed="rId5"/>
          <a:stretch>
            <a:fillRect/>
          </a:stretch>
        </p:blipFill>
        <p:spPr>
          <a:xfrm>
            <a:off x="0" y="0"/>
            <a:ext cx="9144000"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3006587" y="3150500"/>
            <a:ext cx="49272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341" name="Google Shape;341;p39"/>
          <p:cNvSpPr txBox="1">
            <a:spLocks noGrp="1"/>
          </p:cNvSpPr>
          <p:nvPr>
            <p:ph type="subTitle" idx="1"/>
          </p:nvPr>
        </p:nvSpPr>
        <p:spPr>
          <a:xfrm>
            <a:off x="1210425" y="1384900"/>
            <a:ext cx="6723300" cy="1530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pic>
        <p:nvPicPr>
          <p:cNvPr id="342" name="Google Shape;342;p39"/>
          <p:cNvPicPr preferRelativeResize="0"/>
          <p:nvPr/>
        </p:nvPicPr>
        <p:blipFill>
          <a:blip r:embed="rId3">
            <a:alphaModFix/>
          </a:blip>
          <a:stretch>
            <a:fillRect/>
          </a:stretch>
        </p:blipFill>
        <p:spPr>
          <a:xfrm flipH="1">
            <a:off x="7525" y="3150500"/>
            <a:ext cx="2763450" cy="2763450"/>
          </a:xfrm>
          <a:prstGeom prst="rect">
            <a:avLst/>
          </a:prstGeom>
          <a:noFill/>
          <a:ln>
            <a:noFill/>
          </a:ln>
          <a:effectLst>
            <a:outerShdw blurRad="771525" dist="19050" dir="5400000" algn="bl" rotWithShape="0">
              <a:schemeClr val="accent4">
                <a:alpha val="58000"/>
              </a:schemeClr>
            </a:outerShdw>
          </a:effectLst>
        </p:spPr>
      </p:pic>
      <p:cxnSp>
        <p:nvCxnSpPr>
          <p:cNvPr id="343" name="Google Shape;343;p39"/>
          <p:cNvCxnSpPr/>
          <p:nvPr/>
        </p:nvCxnSpPr>
        <p:spPr>
          <a:xfrm>
            <a:off x="3600050" y="3758588"/>
            <a:ext cx="59475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BC33DD81-7BD6-B515-0EFB-121885C010CC}"/>
              </a:ext>
            </a:extLst>
          </p:cNvPr>
          <p:cNvPicPr>
            <a:picLocks noChangeAspect="1"/>
          </p:cNvPicPr>
          <p:nvPr/>
        </p:nvPicPr>
        <p:blipFill>
          <a:blip r:embed="rId4"/>
          <a:srcRect/>
          <a:stretch/>
        </p:blipFill>
        <p:spPr>
          <a:xfrm>
            <a:off x="7525" y="0"/>
            <a:ext cx="9136475" cy="5143499"/>
          </a:xfrm>
          <a:prstGeom prst="rect">
            <a:avLst/>
          </a:prstGeom>
        </p:spPr>
      </p:pic>
    </p:spTree>
    <p:extLst>
      <p:ext uri="{BB962C8B-B14F-4D97-AF65-F5344CB8AC3E}">
        <p14:creationId xmlns:p14="http://schemas.microsoft.com/office/powerpoint/2010/main" val="1227236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8"/>
          <p:cNvSpPr txBox="1">
            <a:spLocks noGrp="1"/>
          </p:cNvSpPr>
          <p:nvPr>
            <p:ph type="body" idx="1"/>
          </p:nvPr>
        </p:nvSpPr>
        <p:spPr>
          <a:xfrm>
            <a:off x="2370300" y="1803525"/>
            <a:ext cx="4403400" cy="20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Do you know what helps you make your point clear?</a:t>
            </a:r>
            <a:endParaRPr>
              <a:solidFill>
                <a:schemeClr val="dk2"/>
              </a:solidFill>
            </a:endParaRPr>
          </a:p>
          <a:p>
            <a:pPr marL="0" lvl="0" indent="0" algn="l" rtl="0">
              <a:spcBef>
                <a:spcPts val="0"/>
              </a:spcBef>
              <a:spcAft>
                <a:spcPts val="0"/>
              </a:spcAft>
              <a:buNone/>
            </a:pPr>
            <a:r>
              <a:rPr lang="en">
                <a:solidFill>
                  <a:schemeClr val="dk2"/>
                </a:solidFill>
              </a:rPr>
              <a:t>Lists like this one:</a:t>
            </a:r>
            <a:endParaRPr>
              <a:solidFill>
                <a:schemeClr val="dk2"/>
              </a:solidFill>
            </a:endParaRPr>
          </a:p>
          <a:p>
            <a:pPr marL="457200" lvl="0" indent="-317500" algn="l" rtl="0">
              <a:spcBef>
                <a:spcPts val="1600"/>
              </a:spcBef>
              <a:spcAft>
                <a:spcPts val="0"/>
              </a:spcAft>
              <a:buClr>
                <a:schemeClr val="dk2"/>
              </a:buClr>
              <a:buSzPts val="1400"/>
              <a:buChar char="●"/>
            </a:pPr>
            <a:r>
              <a:rPr lang="en">
                <a:solidFill>
                  <a:schemeClr val="dk2"/>
                </a:solidFill>
              </a:rPr>
              <a:t>They’re simple </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You can organize your ideas clearly</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dk2"/>
                </a:solidFill>
              </a:rPr>
              <a:t>You’ll never forget to buy milk!</a:t>
            </a:r>
            <a:endParaRPr>
              <a:solidFill>
                <a:schemeClr val="dk2"/>
              </a:solidFill>
            </a:endParaRPr>
          </a:p>
          <a:p>
            <a:pPr marL="0" lvl="0" indent="0" algn="l" rtl="0">
              <a:spcBef>
                <a:spcPts val="1600"/>
              </a:spcBef>
              <a:spcAft>
                <a:spcPts val="0"/>
              </a:spcAft>
              <a:buNone/>
            </a:pPr>
            <a:r>
              <a:rPr lang="en">
                <a:solidFill>
                  <a:schemeClr val="dk2"/>
                </a:solidFill>
              </a:rPr>
              <a:t>And the most important thing: the audience won’t miss the point of your presentation</a:t>
            </a:r>
            <a:endParaRPr>
              <a:solidFill>
                <a:schemeClr val="dk2"/>
              </a:solidFill>
            </a:endParaRPr>
          </a:p>
        </p:txBody>
      </p:sp>
      <p:sp>
        <p:nvSpPr>
          <p:cNvPr id="331" name="Google Shape;331;p38"/>
          <p:cNvSpPr txBox="1">
            <a:spLocks noGrp="1"/>
          </p:cNvSpPr>
          <p:nvPr>
            <p:ph type="title"/>
          </p:nvPr>
        </p:nvSpPr>
        <p:spPr>
          <a:xfrm>
            <a:off x="2370300" y="931275"/>
            <a:ext cx="4403400" cy="6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IDEAS</a:t>
            </a:r>
            <a:endParaRPr/>
          </a:p>
        </p:txBody>
      </p:sp>
      <p:pic>
        <p:nvPicPr>
          <p:cNvPr id="334" name="Google Shape;334;p38"/>
          <p:cNvPicPr preferRelativeResize="0"/>
          <p:nvPr/>
        </p:nvPicPr>
        <p:blipFill>
          <a:blip r:embed="rId3">
            <a:alphaModFix/>
          </a:blip>
          <a:stretch>
            <a:fillRect/>
          </a:stretch>
        </p:blipFill>
        <p:spPr>
          <a:xfrm>
            <a:off x="145750" y="3546925"/>
            <a:ext cx="1443500" cy="1443500"/>
          </a:xfrm>
          <a:prstGeom prst="rect">
            <a:avLst/>
          </a:prstGeom>
          <a:noFill/>
          <a:ln>
            <a:noFill/>
          </a:ln>
          <a:effectLst>
            <a:outerShdw blurRad="842963" dist="19050" dir="5400000" algn="bl" rotWithShape="0">
              <a:schemeClr val="accent3">
                <a:alpha val="62000"/>
              </a:schemeClr>
            </a:outerShdw>
          </a:effectLst>
        </p:spPr>
      </p:pic>
      <p:pic>
        <p:nvPicPr>
          <p:cNvPr id="335" name="Google Shape;335;p38"/>
          <p:cNvPicPr preferRelativeResize="0"/>
          <p:nvPr/>
        </p:nvPicPr>
        <p:blipFill>
          <a:blip r:embed="rId4">
            <a:alphaModFix/>
          </a:blip>
          <a:stretch>
            <a:fillRect/>
          </a:stretch>
        </p:blipFill>
        <p:spPr>
          <a:xfrm rot="5400000">
            <a:off x="7611038" y="891939"/>
            <a:ext cx="1232326" cy="1232349"/>
          </a:xfrm>
          <a:prstGeom prst="rect">
            <a:avLst/>
          </a:prstGeom>
          <a:noFill/>
          <a:ln>
            <a:noFill/>
          </a:ln>
          <a:effectLst>
            <a:outerShdw blurRad="728663" dist="19050" dir="5400000" algn="bl" rotWithShape="0">
              <a:schemeClr val="accent5">
                <a:alpha val="51000"/>
              </a:schemeClr>
            </a:outerShdw>
          </a:effectLst>
        </p:spPr>
      </p:pic>
      <p:pic>
        <p:nvPicPr>
          <p:cNvPr id="4" name="Picture 3" descr="A picture containing text, book, screenshot, shelf&#10;&#10;Description automatically generated">
            <a:extLst>
              <a:ext uri="{FF2B5EF4-FFF2-40B4-BE49-F238E27FC236}">
                <a16:creationId xmlns:a16="http://schemas.microsoft.com/office/drawing/2014/main" id="{5833EDFC-70BC-599E-BB93-EA2B28D2B56A}"/>
              </a:ext>
            </a:extLst>
          </p:cNvPr>
          <p:cNvPicPr>
            <a:picLocks noChangeAspect="1"/>
          </p:cNvPicPr>
          <p:nvPr/>
        </p:nvPicPr>
        <p:blipFill>
          <a:blip r:embed="rId5"/>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2FD6775B-C754-9F08-248E-C2C71C83D409}"/>
              </a:ext>
            </a:extLst>
          </p:cNvPr>
          <p:cNvPicPr>
            <a:picLocks noChangeAspect="1"/>
          </p:cNvPicPr>
          <p:nvPr/>
        </p:nvPicPr>
        <p:blipFill>
          <a:blip r:embed="rId6"/>
          <a:stretch>
            <a:fillRect/>
          </a:stretch>
        </p:blipFill>
        <p:spPr>
          <a:xfrm>
            <a:off x="11827" y="0"/>
            <a:ext cx="9195968" cy="5143500"/>
          </a:xfrm>
          <a:prstGeom prst="rect">
            <a:avLst/>
          </a:prstGeom>
        </p:spPr>
      </p:pic>
    </p:spTree>
    <p:extLst>
      <p:ext uri="{BB962C8B-B14F-4D97-AF65-F5344CB8AC3E}">
        <p14:creationId xmlns:p14="http://schemas.microsoft.com/office/powerpoint/2010/main" val="2996777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3006587" y="3150500"/>
            <a:ext cx="49272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341" name="Google Shape;341;p39"/>
          <p:cNvSpPr txBox="1">
            <a:spLocks noGrp="1"/>
          </p:cNvSpPr>
          <p:nvPr>
            <p:ph type="subTitle" idx="1"/>
          </p:nvPr>
        </p:nvSpPr>
        <p:spPr>
          <a:xfrm>
            <a:off x="1210425" y="1384900"/>
            <a:ext cx="6723300" cy="1530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pic>
        <p:nvPicPr>
          <p:cNvPr id="342" name="Google Shape;342;p39"/>
          <p:cNvPicPr preferRelativeResize="0"/>
          <p:nvPr/>
        </p:nvPicPr>
        <p:blipFill>
          <a:blip r:embed="rId3">
            <a:alphaModFix/>
          </a:blip>
          <a:stretch>
            <a:fillRect/>
          </a:stretch>
        </p:blipFill>
        <p:spPr>
          <a:xfrm flipH="1">
            <a:off x="7525" y="3150500"/>
            <a:ext cx="2763450" cy="2763450"/>
          </a:xfrm>
          <a:prstGeom prst="rect">
            <a:avLst/>
          </a:prstGeom>
          <a:noFill/>
          <a:ln>
            <a:noFill/>
          </a:ln>
          <a:effectLst>
            <a:outerShdw blurRad="771525" dist="19050" dir="5400000" algn="bl" rotWithShape="0">
              <a:schemeClr val="accent4">
                <a:alpha val="58000"/>
              </a:schemeClr>
            </a:outerShdw>
          </a:effectLst>
        </p:spPr>
      </p:pic>
      <p:cxnSp>
        <p:nvCxnSpPr>
          <p:cNvPr id="343" name="Google Shape;343;p39"/>
          <p:cNvCxnSpPr/>
          <p:nvPr/>
        </p:nvCxnSpPr>
        <p:spPr>
          <a:xfrm>
            <a:off x="3600050" y="3758588"/>
            <a:ext cx="59475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BC33DD81-7BD6-B515-0EFB-121885C010CC}"/>
              </a:ext>
            </a:extLst>
          </p:cNvPr>
          <p:cNvPicPr>
            <a:picLocks noChangeAspect="1"/>
          </p:cNvPicPr>
          <p:nvPr/>
        </p:nvPicPr>
        <p:blipFill>
          <a:blip r:embed="rId4"/>
          <a:srcRect/>
          <a:stretch/>
        </p:blipFill>
        <p:spPr>
          <a:xfrm>
            <a:off x="7525" y="0"/>
            <a:ext cx="9136475" cy="5143499"/>
          </a:xfrm>
          <a:prstGeom prst="rect">
            <a:avLst/>
          </a:prstGeom>
        </p:spPr>
      </p:pic>
      <p:pic>
        <p:nvPicPr>
          <p:cNvPr id="1026" name="Picture 2" descr="FEFO (First Expired First Out) - ManagementMania.com">
            <a:extLst>
              <a:ext uri="{FF2B5EF4-FFF2-40B4-BE49-F238E27FC236}">
                <a16:creationId xmlns:a16="http://schemas.microsoft.com/office/drawing/2014/main" id="{3F59C2D8-ABA2-BDE9-2E80-7398F7799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36475"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59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9" name="Google Shape;279;p35"/>
          <p:cNvSpPr txBox="1">
            <a:spLocks noGrp="1"/>
          </p:cNvSpPr>
          <p:nvPr>
            <p:ph type="title"/>
          </p:nvPr>
        </p:nvSpPr>
        <p:spPr>
          <a:xfrm>
            <a:off x="478598" y="51470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PRODUCT VALUATION</a:t>
            </a:r>
            <a:endParaRPr dirty="0"/>
          </a:p>
        </p:txBody>
      </p:sp>
      <p:sp>
        <p:nvSpPr>
          <p:cNvPr id="280" name="Google Shape;280;p35"/>
          <p:cNvSpPr txBox="1">
            <a:spLocks noGrp="1"/>
          </p:cNvSpPr>
          <p:nvPr>
            <p:ph type="subTitle" idx="4"/>
          </p:nvPr>
        </p:nvSpPr>
        <p:spPr>
          <a:xfrm>
            <a:off x="159425" y="3750101"/>
            <a:ext cx="3129068"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AVERAGE</a:t>
            </a:r>
            <a:endParaRPr sz="1800" dirty="0"/>
          </a:p>
        </p:txBody>
      </p:sp>
      <p:sp>
        <p:nvSpPr>
          <p:cNvPr id="281" name="Google Shape;281;p35"/>
          <p:cNvSpPr txBox="1">
            <a:spLocks noGrp="1"/>
          </p:cNvSpPr>
          <p:nvPr>
            <p:ph type="subTitle" idx="5"/>
          </p:nvPr>
        </p:nvSpPr>
        <p:spPr>
          <a:xfrm>
            <a:off x="3517371" y="3747338"/>
            <a:ext cx="2226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REAL PRICE </a:t>
            </a:r>
            <a:endParaRPr sz="1800" dirty="0"/>
          </a:p>
        </p:txBody>
      </p:sp>
      <p:sp>
        <p:nvSpPr>
          <p:cNvPr id="282" name="Google Shape;282;p35"/>
          <p:cNvSpPr txBox="1">
            <a:spLocks noGrp="1"/>
          </p:cNvSpPr>
          <p:nvPr>
            <p:ph type="subTitle" idx="6"/>
          </p:nvPr>
        </p:nvSpPr>
        <p:spPr>
          <a:xfrm>
            <a:off x="6366036" y="3995888"/>
            <a:ext cx="2514615"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FIXED PRICE</a:t>
            </a:r>
          </a:p>
          <a:p>
            <a:pPr marL="0" lvl="0" indent="0" algn="ctr" rtl="0">
              <a:spcBef>
                <a:spcPts val="0"/>
              </a:spcBef>
              <a:spcAft>
                <a:spcPts val="0"/>
              </a:spcAft>
              <a:buNone/>
            </a:pPr>
            <a:endParaRPr sz="1800" dirty="0"/>
          </a:p>
        </p:txBody>
      </p:sp>
      <p:cxnSp>
        <p:nvCxnSpPr>
          <p:cNvPr id="283" name="Google Shape;283;p35"/>
          <p:cNvCxnSpPr>
            <a:cxnSpLocks/>
            <a:endCxn id="279" idx="2"/>
          </p:cNvCxnSpPr>
          <p:nvPr/>
        </p:nvCxnSpPr>
        <p:spPr>
          <a:xfrm>
            <a:off x="-518602" y="1087407"/>
            <a:ext cx="4849200" cy="0"/>
          </a:xfrm>
          <a:prstGeom prst="straightConnector1">
            <a:avLst/>
          </a:prstGeom>
          <a:noFill/>
          <a:ln w="19050" cap="flat" cmpd="sng">
            <a:solidFill>
              <a:schemeClr val="dk1"/>
            </a:solidFill>
            <a:prstDash val="solid"/>
            <a:round/>
            <a:headEnd type="none" w="med" len="med"/>
            <a:tailEnd type="none" w="med" len="med"/>
          </a:ln>
        </p:spPr>
      </p:cxnSp>
      <p:pic>
        <p:nvPicPr>
          <p:cNvPr id="307" name="Google Shape;307;p35"/>
          <p:cNvPicPr preferRelativeResize="0"/>
          <p:nvPr/>
        </p:nvPicPr>
        <p:blipFill>
          <a:blip r:embed="rId3">
            <a:alphaModFix/>
          </a:blip>
          <a:stretch>
            <a:fillRect/>
          </a:stretch>
        </p:blipFill>
        <p:spPr>
          <a:xfrm>
            <a:off x="7779898" y="-2325"/>
            <a:ext cx="1268075" cy="1268075"/>
          </a:xfrm>
          <a:prstGeom prst="rect">
            <a:avLst/>
          </a:prstGeom>
          <a:noFill/>
          <a:ln>
            <a:noFill/>
          </a:ln>
          <a:effectLst>
            <a:outerShdw blurRad="771525" dist="19050" dir="5400000" algn="bl" rotWithShape="0">
              <a:schemeClr val="accent5">
                <a:alpha val="58000"/>
              </a:schemeClr>
            </a:outerShdw>
          </a:effectLst>
        </p:spPr>
      </p:pic>
      <p:pic>
        <p:nvPicPr>
          <p:cNvPr id="12" name="Picture 11" descr="A picture containing circle&#10;&#10;Description automatically generated">
            <a:extLst>
              <a:ext uri="{FF2B5EF4-FFF2-40B4-BE49-F238E27FC236}">
                <a16:creationId xmlns:a16="http://schemas.microsoft.com/office/drawing/2014/main" id="{E259D975-536C-2D47-B422-6B1D38F00D2F}"/>
              </a:ext>
            </a:extLst>
          </p:cNvPr>
          <p:cNvPicPr>
            <a:picLocks noChangeAspect="1"/>
          </p:cNvPicPr>
          <p:nvPr/>
        </p:nvPicPr>
        <p:blipFill>
          <a:blip r:embed="rId4"/>
          <a:stretch>
            <a:fillRect/>
          </a:stretch>
        </p:blipFill>
        <p:spPr>
          <a:xfrm>
            <a:off x="1025730" y="1565224"/>
            <a:ext cx="1674437" cy="1637377"/>
          </a:xfrm>
          <a:prstGeom prst="rect">
            <a:avLst/>
          </a:prstGeom>
        </p:spPr>
      </p:pic>
      <p:pic>
        <p:nvPicPr>
          <p:cNvPr id="14" name="Picture 13" descr="A picture containing graphics, design&#10;&#10;Description automatically generated">
            <a:extLst>
              <a:ext uri="{FF2B5EF4-FFF2-40B4-BE49-F238E27FC236}">
                <a16:creationId xmlns:a16="http://schemas.microsoft.com/office/drawing/2014/main" id="{FBAAE208-50FD-341A-A6AE-CF81A4167DC7}"/>
              </a:ext>
            </a:extLst>
          </p:cNvPr>
          <p:cNvPicPr>
            <a:picLocks noChangeAspect="1"/>
          </p:cNvPicPr>
          <p:nvPr/>
        </p:nvPicPr>
        <p:blipFill>
          <a:blip r:embed="rId5"/>
          <a:stretch>
            <a:fillRect/>
          </a:stretch>
        </p:blipFill>
        <p:spPr>
          <a:xfrm>
            <a:off x="3286337" y="1254202"/>
            <a:ext cx="2713634" cy="2713634"/>
          </a:xfrm>
          <a:prstGeom prst="rect">
            <a:avLst/>
          </a:prstGeom>
        </p:spPr>
      </p:pic>
      <p:pic>
        <p:nvPicPr>
          <p:cNvPr id="16" name="Picture 15" descr="A hand holding a person&#10;&#10;Description automatically generated with low confidence">
            <a:extLst>
              <a:ext uri="{FF2B5EF4-FFF2-40B4-BE49-F238E27FC236}">
                <a16:creationId xmlns:a16="http://schemas.microsoft.com/office/drawing/2014/main" id="{9D992715-12FD-2FE0-A135-91B22EF9ABF4}"/>
              </a:ext>
            </a:extLst>
          </p:cNvPr>
          <p:cNvPicPr>
            <a:picLocks noChangeAspect="1"/>
          </p:cNvPicPr>
          <p:nvPr/>
        </p:nvPicPr>
        <p:blipFill>
          <a:blip r:embed="rId6"/>
          <a:stretch>
            <a:fillRect/>
          </a:stretch>
        </p:blipFill>
        <p:spPr>
          <a:xfrm>
            <a:off x="6586141" y="1361157"/>
            <a:ext cx="2045511" cy="2045511"/>
          </a:xfrm>
          <a:prstGeom prst="rect">
            <a:avLst/>
          </a:prstGeom>
        </p:spPr>
      </p:pic>
    </p:spTree>
    <p:extLst>
      <p:ext uri="{BB962C8B-B14F-4D97-AF65-F5344CB8AC3E}">
        <p14:creationId xmlns:p14="http://schemas.microsoft.com/office/powerpoint/2010/main" val="4118480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6"/>
          <p:cNvPicPr preferRelativeResize="0"/>
          <p:nvPr/>
        </p:nvPicPr>
        <p:blipFill>
          <a:blip r:embed="rId3">
            <a:alphaModFix/>
          </a:blip>
          <a:stretch>
            <a:fillRect/>
          </a:stretch>
        </p:blipFill>
        <p:spPr>
          <a:xfrm rot="5400000" flipH="1">
            <a:off x="6731300" y="-673426"/>
            <a:ext cx="2874102" cy="2874051"/>
          </a:xfrm>
          <a:prstGeom prst="rect">
            <a:avLst/>
          </a:prstGeom>
          <a:noFill/>
          <a:ln>
            <a:noFill/>
          </a:ln>
          <a:effectLst>
            <a:outerShdw blurRad="771525" dist="19050" dir="5400000" algn="bl" rotWithShape="0">
              <a:schemeClr val="accent4">
                <a:alpha val="38000"/>
              </a:schemeClr>
            </a:outerShdw>
          </a:effectLst>
        </p:spPr>
      </p:pic>
      <p:pic>
        <p:nvPicPr>
          <p:cNvPr id="313" name="Google Shape;313;p36"/>
          <p:cNvPicPr preferRelativeResize="0">
            <a:picLocks noGrp="1"/>
          </p:cNvPicPr>
          <p:nvPr>
            <p:ph type="pic" idx="2"/>
          </p:nvPr>
        </p:nvPicPr>
        <p:blipFill rotWithShape="1">
          <a:blip r:embed="rId4">
            <a:alphaModFix/>
          </a:blip>
          <a:srcRect t="2629" r="2629"/>
          <a:stretch/>
        </p:blipFill>
        <p:spPr>
          <a:xfrm>
            <a:off x="4745900" y="730200"/>
            <a:ext cx="3683100" cy="3683100"/>
          </a:xfrm>
          <a:prstGeom prst="ellipse">
            <a:avLst/>
          </a:prstGeom>
        </p:spPr>
      </p:pic>
      <p:sp>
        <p:nvSpPr>
          <p:cNvPr id="314" name="Google Shape;314;p36"/>
          <p:cNvSpPr txBox="1">
            <a:spLocks noGrp="1"/>
          </p:cNvSpPr>
          <p:nvPr>
            <p:ph type="body" idx="1"/>
          </p:nvPr>
        </p:nvSpPr>
        <p:spPr>
          <a:xfrm>
            <a:off x="892737" y="2332486"/>
            <a:ext cx="3061925" cy="1645647"/>
          </a:xfrm>
          <a:prstGeom prst="rect">
            <a:avLst/>
          </a:prstGeom>
        </p:spPr>
        <p:txBody>
          <a:bodyPr spcFirstLastPara="1" wrap="square" lIns="91425" tIns="91425" rIns="91425" bIns="91425" anchor="t" anchorCtr="0">
            <a:noAutofit/>
          </a:bodyPr>
          <a:lstStyle/>
          <a:p>
            <a:pPr marL="0" indent="0" algn="just">
              <a:buNone/>
            </a:pPr>
            <a:r>
              <a:rPr lang="en-US" dirty="0"/>
              <a:t>The main task of materials management is to manage the movement of goods, conduct inventory audits, determine the value of finished products, goods, and logistics strategies.</a:t>
            </a:r>
          </a:p>
          <a:p>
            <a:pPr marL="0" lvl="0" indent="0" algn="l" rtl="0">
              <a:spcBef>
                <a:spcPts val="0"/>
              </a:spcBef>
              <a:spcAft>
                <a:spcPts val="0"/>
              </a:spcAft>
              <a:buNone/>
            </a:pPr>
            <a:endParaRPr lang="en-US" dirty="0"/>
          </a:p>
        </p:txBody>
      </p:sp>
      <p:sp>
        <p:nvSpPr>
          <p:cNvPr id="315" name="Google Shape;315;p36"/>
          <p:cNvSpPr txBox="1">
            <a:spLocks noGrp="1"/>
          </p:cNvSpPr>
          <p:nvPr>
            <p:ph type="title"/>
          </p:nvPr>
        </p:nvSpPr>
        <p:spPr>
          <a:xfrm>
            <a:off x="720000" y="790891"/>
            <a:ext cx="3407400" cy="1197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Material Management</a:t>
            </a:r>
            <a:endParaRPr dirty="0"/>
          </a:p>
        </p:txBody>
      </p:sp>
      <p:cxnSp>
        <p:nvCxnSpPr>
          <p:cNvPr id="316" name="Google Shape;316;p36"/>
          <p:cNvCxnSpPr/>
          <p:nvPr/>
        </p:nvCxnSpPr>
        <p:spPr>
          <a:xfrm>
            <a:off x="-277200" y="2064379"/>
            <a:ext cx="3849300" cy="0"/>
          </a:xfrm>
          <a:prstGeom prst="straightConnector1">
            <a:avLst/>
          </a:prstGeom>
          <a:noFill/>
          <a:ln w="19050" cap="flat" cmpd="sng">
            <a:solidFill>
              <a:schemeClr val="dk1"/>
            </a:solidFill>
            <a:prstDash val="solid"/>
            <a:round/>
            <a:headEnd type="none" w="med" len="med"/>
            <a:tailEnd type="none" w="med" len="med"/>
          </a:ln>
        </p:spPr>
      </p:cxnSp>
      <p:pic>
        <p:nvPicPr>
          <p:cNvPr id="317" name="Google Shape;317;p36"/>
          <p:cNvPicPr preferRelativeResize="0"/>
          <p:nvPr/>
        </p:nvPicPr>
        <p:blipFill>
          <a:blip r:embed="rId5">
            <a:alphaModFix/>
          </a:blip>
          <a:stretch>
            <a:fillRect/>
          </a:stretch>
        </p:blipFill>
        <p:spPr>
          <a:xfrm>
            <a:off x="4829850" y="3793575"/>
            <a:ext cx="968699" cy="968699"/>
          </a:xfrm>
          <a:prstGeom prst="rect">
            <a:avLst/>
          </a:prstGeom>
          <a:noFill/>
          <a:ln>
            <a:noFill/>
          </a:ln>
          <a:effectLst>
            <a:outerShdw blurRad="728663" dist="19050" dir="5400000" algn="bl" rotWithShape="0">
              <a:schemeClr val="accent5">
                <a:alpha val="51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wipe(left)">
                                      <p:cBhvr>
                                        <p:cTn id="7" dur="500"/>
                                        <p:tgtEl>
                                          <p:spTgt spid="3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7"/>
          <p:cNvSpPr txBox="1">
            <a:spLocks noGrp="1"/>
          </p:cNvSpPr>
          <p:nvPr>
            <p:ph type="title"/>
          </p:nvPr>
        </p:nvSpPr>
        <p:spPr>
          <a:xfrm>
            <a:off x="2256587" y="1437988"/>
            <a:ext cx="4706700" cy="19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Organizational Structure of the Warehouse</a:t>
            </a:r>
            <a:endParaRPr sz="4000" dirty="0"/>
          </a:p>
        </p:txBody>
      </p:sp>
      <p:sp>
        <p:nvSpPr>
          <p:cNvPr id="760" name="Google Shape;760;p47"/>
          <p:cNvSpPr txBox="1">
            <a:spLocks noGrp="1"/>
          </p:cNvSpPr>
          <p:nvPr>
            <p:ph type="title" idx="2"/>
          </p:nvPr>
        </p:nvSpPr>
        <p:spPr>
          <a:xfrm>
            <a:off x="3899650" y="734225"/>
            <a:ext cx="13446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762" name="Google Shape;762;p47"/>
          <p:cNvCxnSpPr/>
          <p:nvPr/>
        </p:nvCxnSpPr>
        <p:spPr>
          <a:xfrm>
            <a:off x="-582000" y="3432413"/>
            <a:ext cx="7498200" cy="0"/>
          </a:xfrm>
          <a:prstGeom prst="straightConnector1">
            <a:avLst/>
          </a:prstGeom>
          <a:noFill/>
          <a:ln w="19050" cap="flat" cmpd="sng">
            <a:solidFill>
              <a:schemeClr val="dk1"/>
            </a:solidFill>
            <a:prstDash val="solid"/>
            <a:round/>
            <a:headEnd type="none" w="med" len="med"/>
            <a:tailEnd type="none" w="med" len="med"/>
          </a:ln>
        </p:spPr>
      </p:cxnSp>
      <p:pic>
        <p:nvPicPr>
          <p:cNvPr id="763" name="Google Shape;763;p47"/>
          <p:cNvPicPr preferRelativeResize="0"/>
          <p:nvPr/>
        </p:nvPicPr>
        <p:blipFill>
          <a:blip r:embed="rId3">
            <a:alphaModFix/>
          </a:blip>
          <a:stretch>
            <a:fillRect/>
          </a:stretch>
        </p:blipFill>
        <p:spPr>
          <a:xfrm rot="10800000">
            <a:off x="-1142999" y="-1380274"/>
            <a:ext cx="3247324" cy="3247324"/>
          </a:xfrm>
          <a:prstGeom prst="rect">
            <a:avLst/>
          </a:prstGeom>
          <a:noFill/>
          <a:ln>
            <a:noFill/>
          </a:ln>
          <a:effectLst>
            <a:outerShdw blurRad="771525" dist="19050" dir="5400000" algn="bl" rotWithShape="0">
              <a:schemeClr val="accent4">
                <a:alpha val="58000"/>
              </a:schemeClr>
            </a:outerShdw>
          </a:effectLst>
        </p:spPr>
      </p:pic>
      <p:pic>
        <p:nvPicPr>
          <p:cNvPr id="764" name="Google Shape;764;p47"/>
          <p:cNvPicPr preferRelativeResize="0"/>
          <p:nvPr/>
        </p:nvPicPr>
        <p:blipFill>
          <a:blip r:embed="rId4">
            <a:alphaModFix/>
          </a:blip>
          <a:stretch>
            <a:fillRect/>
          </a:stretch>
        </p:blipFill>
        <p:spPr>
          <a:xfrm rot="10800000">
            <a:off x="6691777" y="4012549"/>
            <a:ext cx="1923598" cy="1923576"/>
          </a:xfrm>
          <a:prstGeom prst="rect">
            <a:avLst/>
          </a:prstGeom>
          <a:noFill/>
          <a:ln>
            <a:noFill/>
          </a:ln>
          <a:effectLst>
            <a:outerShdw blurRad="728663" dist="19050" dir="5400000" algn="bl" rotWithShape="0">
              <a:schemeClr val="accent5">
                <a:alpha val="51000"/>
              </a:schemeClr>
            </a:outerShdw>
          </a:effectLst>
        </p:spPr>
      </p:pic>
      <p:pic>
        <p:nvPicPr>
          <p:cNvPr id="765" name="Google Shape;765;p47"/>
          <p:cNvPicPr preferRelativeResize="0"/>
          <p:nvPr/>
        </p:nvPicPr>
        <p:blipFill>
          <a:blip r:embed="rId3">
            <a:alphaModFix/>
          </a:blip>
          <a:stretch>
            <a:fillRect/>
          </a:stretch>
        </p:blipFill>
        <p:spPr>
          <a:xfrm>
            <a:off x="7115550" y="914400"/>
            <a:ext cx="1060399" cy="1060399"/>
          </a:xfrm>
          <a:prstGeom prst="rect">
            <a:avLst/>
          </a:prstGeom>
          <a:noFill/>
          <a:ln>
            <a:noFill/>
          </a:ln>
          <a:effectLst>
            <a:outerShdw blurRad="771525" dist="19050" dir="5400000" algn="bl" rotWithShape="0">
              <a:schemeClr val="accent3">
                <a:alpha val="58000"/>
              </a:schemeClr>
            </a:outerShdw>
          </a:effectLst>
        </p:spPr>
      </p:pic>
      <p:pic>
        <p:nvPicPr>
          <p:cNvPr id="766" name="Google Shape;766;p47"/>
          <p:cNvPicPr preferRelativeResize="0"/>
          <p:nvPr/>
        </p:nvPicPr>
        <p:blipFill>
          <a:blip r:embed="rId4">
            <a:alphaModFix/>
          </a:blip>
          <a:stretch>
            <a:fillRect/>
          </a:stretch>
        </p:blipFill>
        <p:spPr>
          <a:xfrm>
            <a:off x="486501" y="3634638"/>
            <a:ext cx="721074" cy="721074"/>
          </a:xfrm>
          <a:prstGeom prst="rect">
            <a:avLst/>
          </a:prstGeom>
          <a:noFill/>
          <a:ln>
            <a:noFill/>
          </a:ln>
          <a:effectLst>
            <a:outerShdw blurRad="728663" dist="19050" dir="5400000" algn="bl" rotWithShape="0">
              <a:schemeClr val="accent4">
                <a:alpha val="51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cxnSp>
        <p:nvCxnSpPr>
          <p:cNvPr id="245" name="Google Shape;245;p33"/>
          <p:cNvCxnSpPr/>
          <p:nvPr/>
        </p:nvCxnSpPr>
        <p:spPr>
          <a:xfrm>
            <a:off x="-277200" y="1017725"/>
            <a:ext cx="7913700" cy="0"/>
          </a:xfrm>
          <a:prstGeom prst="straightConnector1">
            <a:avLst/>
          </a:prstGeom>
          <a:noFill/>
          <a:ln w="19050" cap="flat" cmpd="sng">
            <a:solidFill>
              <a:schemeClr val="dk1"/>
            </a:solidFill>
            <a:prstDash val="solid"/>
            <a:round/>
            <a:headEnd type="none" w="med" len="med"/>
            <a:tailEnd type="none" w="med" len="med"/>
          </a:ln>
        </p:spPr>
      </p:cxnSp>
      <p:graphicFrame>
        <p:nvGraphicFramePr>
          <p:cNvPr id="246" name="Google Shape;246;p33"/>
          <p:cNvGraphicFramePr/>
          <p:nvPr/>
        </p:nvGraphicFramePr>
        <p:xfrm>
          <a:off x="720000" y="1856515"/>
          <a:ext cx="7704000" cy="2240150"/>
        </p:xfrm>
        <a:graphic>
          <a:graphicData uri="http://schemas.openxmlformats.org/drawingml/2006/table">
            <a:tbl>
              <a:tblPr>
                <a:noFill/>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FONTS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To view this template correctly in PowerPoint, download and install the fonts we used</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Nunito"/>
                          <a:ea typeface="Nunito"/>
                          <a:cs typeface="Nunito"/>
                          <a:sym typeface="Nunito"/>
                        </a:rPr>
                        <a:t> AND </a:t>
                      </a: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ALTERNATIVE RESOURCES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2"/>
                          </a:solidFill>
                          <a:latin typeface="Nunito"/>
                          <a:ea typeface="Nunito"/>
                          <a:cs typeface="Nunito"/>
                          <a:sym typeface="Nunito"/>
                        </a:rPr>
                        <a:t>An assortment of graphic resources that are suitable for use in this presentation</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THANKS SLIDE</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You must keep it so that proper credits for our design are given</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COLORS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All the colors used in this presentation</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Nunito"/>
                          <a:ea typeface="Nunito"/>
                          <a:cs typeface="Nunito"/>
                          <a:sym typeface="Nunito"/>
                        </a:rPr>
                        <a:t> AND </a:t>
                      </a: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INFOGRAPHIC RESOURCES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2"/>
                          </a:solidFill>
                          <a:latin typeface="Nunito"/>
                          <a:ea typeface="Nunito"/>
                          <a:cs typeface="Nunito"/>
                          <a:sym typeface="Nunito"/>
                        </a:rPr>
                        <a:t>These can be used in the template, and their size and color can be edited</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b="1">
                          <a:solidFill>
                            <a:schemeClr val="dk1"/>
                          </a:solidFill>
                          <a:latin typeface="Nunito"/>
                          <a:ea typeface="Nunito"/>
                          <a:cs typeface="Nunito"/>
                          <a:sym typeface="Nunito"/>
                        </a:rPr>
                        <a:t>EDITABLE PRESENTATION THEME </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You can edit the master slides easily. For more info, click </a:t>
                      </a:r>
                      <a:r>
                        <a:rPr lang="en" sz="1100" b="1" u="sng">
                          <a:solidFill>
                            <a:schemeClr val="dk2"/>
                          </a:solidFill>
                          <a:latin typeface="Nunito"/>
                          <a:ea typeface="Nunito"/>
                          <a:cs typeface="Nunito"/>
                          <a:sym typeface="Nunito"/>
                          <a:hlinkClick r:id="rId3">
                            <a:extLst>
                              <a:ext uri="{A12FA001-AC4F-418D-AE19-62706E023703}">
                                <ahyp:hlinkClr xmlns:ahyp="http://schemas.microsoft.com/office/drawing/2018/hyperlinkcolor" val="tx"/>
                              </a:ext>
                            </a:extLst>
                          </a:hlinkClick>
                        </a:rPr>
                        <a:t>here</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7" name="Google Shape;247;p33"/>
          <p:cNvSpPr txBox="1"/>
          <p:nvPr/>
        </p:nvSpPr>
        <p:spPr>
          <a:xfrm>
            <a:off x="1154263" y="4147800"/>
            <a:ext cx="3348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Nunito"/>
                <a:ea typeface="Nunito"/>
                <a:cs typeface="Nunito"/>
                <a:sym typeface="Nunito"/>
              </a:rPr>
              <a:t>For more info:</a:t>
            </a:r>
            <a:br>
              <a:rPr lang="en" sz="800" b="1">
                <a:solidFill>
                  <a:schemeClr val="dk2"/>
                </a:solidFill>
                <a:latin typeface="Nunito"/>
                <a:ea typeface="Nunito"/>
                <a:cs typeface="Nunito"/>
                <a:sym typeface="Nunito"/>
              </a:rPr>
            </a:br>
            <a:r>
              <a:rPr lang="en" sz="1000" b="1">
                <a:solidFill>
                  <a:schemeClr val="dk2"/>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SLIDESGO </a:t>
            </a:r>
            <a:r>
              <a:rPr lang="en" sz="1000" b="1">
                <a:solidFill>
                  <a:schemeClr val="dk2"/>
                </a:solidFill>
                <a:latin typeface="Nunito"/>
                <a:ea typeface="Nunito"/>
                <a:cs typeface="Nunito"/>
                <a:sym typeface="Nunito"/>
              </a:rPr>
              <a:t>| </a:t>
            </a:r>
            <a:r>
              <a:rPr lang="en" sz="1000" b="1">
                <a:solidFill>
                  <a:schemeClr val="dk2"/>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SLIDESGO SCHOOL</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6">
                  <a:extLst>
                    <a:ext uri="{A12FA001-AC4F-418D-AE19-62706E023703}">
                      <ahyp:hlinkClr xmlns:ahyp="http://schemas.microsoft.com/office/drawing/2018/hyperlinkcolor" val="tx"/>
                    </a:ext>
                  </a:extLst>
                </a:hlinkClick>
              </a:rPr>
              <a:t>FAQS</a:t>
            </a:r>
            <a:endParaRPr sz="1500">
              <a:solidFill>
                <a:schemeClr val="dk2"/>
              </a:solidFill>
              <a:latin typeface="Nunito"/>
              <a:ea typeface="Nunito"/>
              <a:cs typeface="Nunito"/>
              <a:sym typeface="Nunito"/>
            </a:endParaRPr>
          </a:p>
        </p:txBody>
      </p:sp>
      <p:sp>
        <p:nvSpPr>
          <p:cNvPr id="248" name="Google Shape;248;p33"/>
          <p:cNvSpPr txBox="1"/>
          <p:nvPr/>
        </p:nvSpPr>
        <p:spPr>
          <a:xfrm>
            <a:off x="4641400" y="4147800"/>
            <a:ext cx="3348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Nunito"/>
                <a:ea typeface="Nunito"/>
                <a:cs typeface="Nunito"/>
                <a:sym typeface="Nunito"/>
              </a:rPr>
              <a:t>You can visit our sister projects:</a:t>
            </a:r>
            <a:br>
              <a:rPr lang="en" sz="800" b="1">
                <a:solidFill>
                  <a:schemeClr val="dk2"/>
                </a:solidFill>
                <a:latin typeface="Nunito"/>
                <a:ea typeface="Nunito"/>
                <a:cs typeface="Nunito"/>
                <a:sym typeface="Nunito"/>
              </a:rPr>
            </a:br>
            <a:r>
              <a:rPr lang="en" sz="1000" b="1">
                <a:solidFill>
                  <a:schemeClr val="dk2"/>
                </a:solidFill>
                <a:uFill>
                  <a:noFill/>
                </a:uFill>
                <a:latin typeface="Nunito"/>
                <a:ea typeface="Nunito"/>
                <a:cs typeface="Nunito"/>
                <a:sym typeface="Nunito"/>
                <a:hlinkClick r:id="rId7">
                  <a:extLst>
                    <a:ext uri="{A12FA001-AC4F-418D-AE19-62706E023703}">
                      <ahyp:hlinkClr xmlns:ahyp="http://schemas.microsoft.com/office/drawing/2018/hyperlinkcolor" val="tx"/>
                    </a:ext>
                  </a:extLst>
                </a:hlinkClick>
              </a:rPr>
              <a:t>FREEPIK</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8">
                  <a:extLst>
                    <a:ext uri="{A12FA001-AC4F-418D-AE19-62706E023703}">
                      <ahyp:hlinkClr xmlns:ahyp="http://schemas.microsoft.com/office/drawing/2018/hyperlinkcolor" val="tx"/>
                    </a:ext>
                  </a:extLst>
                </a:hlinkClick>
              </a:rPr>
              <a:t>FLATICON</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9">
                  <a:extLst>
                    <a:ext uri="{A12FA001-AC4F-418D-AE19-62706E023703}">
                      <ahyp:hlinkClr xmlns:ahyp="http://schemas.microsoft.com/office/drawing/2018/hyperlinkcolor" val="tx"/>
                    </a:ext>
                  </a:extLst>
                </a:hlinkClick>
              </a:rPr>
              <a:t>STORYSET</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10">
                  <a:extLst>
                    <a:ext uri="{A12FA001-AC4F-418D-AE19-62706E023703}">
                      <ahyp:hlinkClr xmlns:ahyp="http://schemas.microsoft.com/office/drawing/2018/hyperlinkcolor" val="tx"/>
                    </a:ext>
                  </a:extLst>
                </a:hlinkClick>
              </a:rPr>
              <a:t>WEPIK </a:t>
            </a:r>
            <a:r>
              <a:rPr lang="en" sz="1000" b="1">
                <a:solidFill>
                  <a:schemeClr val="dk2"/>
                </a:solidFill>
                <a:latin typeface="Nunito"/>
                <a:ea typeface="Nunito"/>
                <a:cs typeface="Nunito"/>
                <a:sym typeface="Nunito"/>
              </a:rPr>
              <a:t>| </a:t>
            </a:r>
            <a:r>
              <a:rPr lang="en" sz="1000" b="1">
                <a:solidFill>
                  <a:schemeClr val="dk2"/>
                </a:solidFill>
                <a:uFill>
                  <a:noFill/>
                </a:uFill>
                <a:latin typeface="Nunito"/>
                <a:ea typeface="Nunito"/>
                <a:cs typeface="Nunito"/>
                <a:sym typeface="Nunito"/>
                <a:hlinkClick r:id="rId11">
                  <a:extLst>
                    <a:ext uri="{A12FA001-AC4F-418D-AE19-62706E023703}">
                      <ahyp:hlinkClr xmlns:ahyp="http://schemas.microsoft.com/office/drawing/2018/hyperlinkcolor" val="tx"/>
                    </a:ext>
                  </a:extLst>
                </a:hlinkClick>
              </a:rPr>
              <a:t>VIDFY</a:t>
            </a:r>
            <a:endParaRPr sz="600" b="1">
              <a:solidFill>
                <a:schemeClr val="dk2"/>
              </a:solidFill>
              <a:latin typeface="Nunito"/>
              <a:ea typeface="Nunito"/>
              <a:cs typeface="Nunito"/>
              <a:sym typeface="Nunito"/>
            </a:endParaRPr>
          </a:p>
        </p:txBody>
      </p:sp>
      <p:sp>
        <p:nvSpPr>
          <p:cNvPr id="249" name="Google Shape;249;p33"/>
          <p:cNvSpPr txBox="1">
            <a:spLocks noGrp="1"/>
          </p:cNvSpPr>
          <p:nvPr>
            <p:ph type="body" idx="1"/>
          </p:nvPr>
        </p:nvSpPr>
        <p:spPr>
          <a:xfrm>
            <a:off x="720000" y="1177719"/>
            <a:ext cx="7704000" cy="4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This is a slide structure based on a presentaiton for a business meeting</a:t>
            </a:r>
            <a:endParaRPr b="1">
              <a:solidFill>
                <a:schemeClr val="dk2"/>
              </a:solidFill>
            </a:endParaRPr>
          </a:p>
          <a:p>
            <a:pPr marL="0" lvl="0" indent="0" algn="l" rtl="0">
              <a:spcBef>
                <a:spcPts val="0"/>
              </a:spcBef>
              <a:spcAft>
                <a:spcPts val="0"/>
              </a:spcAft>
              <a:buNone/>
            </a:pPr>
            <a:r>
              <a:rPr lang="en">
                <a:solidFill>
                  <a:schemeClr val="dk2"/>
                </a:solidFill>
              </a:rPr>
              <a:t>You can delete this slide when you’re done editing the presentation</a:t>
            </a:r>
            <a:endParaRPr/>
          </a:p>
        </p:txBody>
      </p:sp>
      <p:pic>
        <p:nvPicPr>
          <p:cNvPr id="250" name="Google Shape;250;p33"/>
          <p:cNvPicPr preferRelativeResize="0"/>
          <p:nvPr/>
        </p:nvPicPr>
        <p:blipFill>
          <a:blip r:embed="rId12">
            <a:alphaModFix/>
          </a:blip>
          <a:stretch>
            <a:fillRect/>
          </a:stretch>
        </p:blipFill>
        <p:spPr>
          <a:xfrm>
            <a:off x="298175" y="4167473"/>
            <a:ext cx="793475" cy="793452"/>
          </a:xfrm>
          <a:prstGeom prst="rect">
            <a:avLst/>
          </a:prstGeom>
          <a:noFill/>
          <a:ln>
            <a:noFill/>
          </a:ln>
          <a:effectLst>
            <a:outerShdw blurRad="257175" dist="9525" algn="bl" rotWithShape="0">
              <a:schemeClr val="accent5">
                <a:alpha val="62000"/>
              </a:schemeClr>
            </a:outerShdw>
          </a:effectLst>
        </p:spPr>
      </p:pic>
      <p:pic>
        <p:nvPicPr>
          <p:cNvPr id="3" name="Picture 2" descr="A infographic of a warehouse&#10;&#10;Description automatically generated with low confidence">
            <a:extLst>
              <a:ext uri="{FF2B5EF4-FFF2-40B4-BE49-F238E27FC236}">
                <a16:creationId xmlns:a16="http://schemas.microsoft.com/office/drawing/2014/main" id="{D1E04E8B-658B-381D-81CA-F83B6ADAE841}"/>
              </a:ext>
            </a:extLst>
          </p:cNvPr>
          <p:cNvPicPr>
            <a:picLocks noChangeAspect="1"/>
          </p:cNvPicPr>
          <p:nvPr/>
        </p:nvPicPr>
        <p:blipFill>
          <a:blip r:embed="rId13"/>
          <a:stretch>
            <a:fillRect/>
          </a:stretch>
        </p:blipFill>
        <p:spPr>
          <a:xfrm>
            <a:off x="0" y="-396948"/>
            <a:ext cx="9143999" cy="5540448"/>
          </a:xfrm>
          <a:prstGeom prst="rect">
            <a:avLst/>
          </a:prstGeom>
        </p:spPr>
      </p:pic>
      <p:grpSp>
        <p:nvGrpSpPr>
          <p:cNvPr id="4" name="Google Shape;322;p37">
            <a:extLst>
              <a:ext uri="{FF2B5EF4-FFF2-40B4-BE49-F238E27FC236}">
                <a16:creationId xmlns:a16="http://schemas.microsoft.com/office/drawing/2014/main" id="{A8DA3D6B-BCB4-D561-85EB-DC1DA3AD1583}"/>
              </a:ext>
            </a:extLst>
          </p:cNvPr>
          <p:cNvGrpSpPr/>
          <p:nvPr/>
        </p:nvGrpSpPr>
        <p:grpSpPr>
          <a:xfrm>
            <a:off x="1842977" y="1573122"/>
            <a:ext cx="6259032" cy="954938"/>
            <a:chOff x="454400" y="3374901"/>
            <a:chExt cx="5425551" cy="1484599"/>
          </a:xfrm>
        </p:grpSpPr>
        <p:sp>
          <p:nvSpPr>
            <p:cNvPr id="5" name="Google Shape;323;p37">
              <a:extLst>
                <a:ext uri="{FF2B5EF4-FFF2-40B4-BE49-F238E27FC236}">
                  <a16:creationId xmlns:a16="http://schemas.microsoft.com/office/drawing/2014/main" id="{894FC118-3589-676E-0DAB-5E551D34FE32}"/>
                </a:ext>
              </a:extLst>
            </p:cNvPr>
            <p:cNvSpPr/>
            <p:nvPr/>
          </p:nvSpPr>
          <p:spPr>
            <a:xfrm>
              <a:off x="454450" y="3374901"/>
              <a:ext cx="5425500" cy="148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324;p37">
              <a:extLst>
                <a:ext uri="{FF2B5EF4-FFF2-40B4-BE49-F238E27FC236}">
                  <a16:creationId xmlns:a16="http://schemas.microsoft.com/office/drawing/2014/main" id="{5C196F01-1BC8-EE94-11FE-F25561620263}"/>
                </a:ext>
              </a:extLst>
            </p:cNvPr>
            <p:cNvPicPr preferRelativeResize="0"/>
            <p:nvPr/>
          </p:nvPicPr>
          <p:blipFill rotWithShape="1">
            <a:blip r:embed="rId14">
              <a:alphaModFix amt="2000"/>
            </a:blip>
            <a:srcRect l="6028" t="64021" r="34574" b="7114"/>
            <a:stretch/>
          </p:blipFill>
          <p:spPr>
            <a:xfrm>
              <a:off x="454400" y="3374975"/>
              <a:ext cx="5425551" cy="1484525"/>
            </a:xfrm>
            <a:prstGeom prst="rect">
              <a:avLst/>
            </a:prstGeom>
            <a:noFill/>
            <a:ln>
              <a:noFill/>
            </a:ln>
          </p:spPr>
        </p:pic>
      </p:grpSp>
      <p:sp>
        <p:nvSpPr>
          <p:cNvPr id="7" name="Google Shape;325;p37">
            <a:extLst>
              <a:ext uri="{FF2B5EF4-FFF2-40B4-BE49-F238E27FC236}">
                <a16:creationId xmlns:a16="http://schemas.microsoft.com/office/drawing/2014/main" id="{85FDAC66-96DA-BBC2-1CEB-29489F7EF61F}"/>
              </a:ext>
            </a:extLst>
          </p:cNvPr>
          <p:cNvSpPr txBox="1">
            <a:spLocks/>
          </p:cNvSpPr>
          <p:nvPr/>
        </p:nvSpPr>
        <p:spPr>
          <a:xfrm>
            <a:off x="1953243" y="1882491"/>
            <a:ext cx="6038500" cy="7479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Nunito Black"/>
              <a:buNone/>
              <a:defRPr sz="2500" b="0"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2pPr>
            <a:lvl3pPr marR="0" lvl="2"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3pPr>
            <a:lvl4pPr marR="0" lvl="3"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4pPr>
            <a:lvl5pPr marR="0" lvl="4"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5pPr>
            <a:lvl6pPr marR="0" lvl="5"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6pPr>
            <a:lvl7pPr marR="0" lvl="6"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7pPr>
            <a:lvl8pPr marR="0" lvl="7"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8pPr>
            <a:lvl9pPr marR="0" lvl="8" algn="l" rtl="0">
              <a:lnSpc>
                <a:spcPct val="100000"/>
              </a:lnSpc>
              <a:spcBef>
                <a:spcPts val="0"/>
              </a:spcBef>
              <a:spcAft>
                <a:spcPts val="0"/>
              </a:spcAft>
              <a:buClr>
                <a:schemeClr val="dk1"/>
              </a:buClr>
              <a:buSzPts val="3000"/>
              <a:buFont typeface="Nunito Black"/>
              <a:buNone/>
              <a:defRPr sz="3000" b="0" i="0" u="none" strike="noStrike" cap="none">
                <a:solidFill>
                  <a:schemeClr val="dk1"/>
                </a:solidFill>
                <a:latin typeface="Nunito Black"/>
                <a:ea typeface="Nunito Black"/>
                <a:cs typeface="Nunito Black"/>
                <a:sym typeface="Nunito Black"/>
              </a:defRPr>
            </a:lvl9pPr>
          </a:lstStyle>
          <a:p>
            <a:pPr algn="ctr"/>
            <a:r>
              <a:rPr lang="en-US" sz="3200" b="1" dirty="0"/>
              <a:t>WAREHOUSE ORGANIZATION STRUCTURE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cxnSp>
        <p:nvCxnSpPr>
          <p:cNvPr id="245" name="Google Shape;245;p33"/>
          <p:cNvCxnSpPr/>
          <p:nvPr/>
        </p:nvCxnSpPr>
        <p:spPr>
          <a:xfrm>
            <a:off x="-277200" y="1017725"/>
            <a:ext cx="7913700" cy="0"/>
          </a:xfrm>
          <a:prstGeom prst="straightConnector1">
            <a:avLst/>
          </a:prstGeom>
          <a:noFill/>
          <a:ln w="19050" cap="flat" cmpd="sng">
            <a:solidFill>
              <a:schemeClr val="dk1"/>
            </a:solidFill>
            <a:prstDash val="solid"/>
            <a:round/>
            <a:headEnd type="none" w="med" len="med"/>
            <a:tailEnd type="none" w="med" len="med"/>
          </a:ln>
        </p:spPr>
      </p:cxnSp>
      <p:graphicFrame>
        <p:nvGraphicFramePr>
          <p:cNvPr id="246" name="Google Shape;246;p33"/>
          <p:cNvGraphicFramePr/>
          <p:nvPr/>
        </p:nvGraphicFramePr>
        <p:xfrm>
          <a:off x="720000" y="1856515"/>
          <a:ext cx="7704000" cy="2240150"/>
        </p:xfrm>
        <a:graphic>
          <a:graphicData uri="http://schemas.openxmlformats.org/drawingml/2006/table">
            <a:tbl>
              <a:tblPr>
                <a:noFill/>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FONTS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To view this template correctly in PowerPoint, download and install the fonts we used</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Nunito"/>
                          <a:ea typeface="Nunito"/>
                          <a:cs typeface="Nunito"/>
                          <a:sym typeface="Nunito"/>
                        </a:rPr>
                        <a:t> AND </a:t>
                      </a: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ALTERNATIVE RESOURCES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2"/>
                          </a:solidFill>
                          <a:latin typeface="Nunito"/>
                          <a:ea typeface="Nunito"/>
                          <a:cs typeface="Nunito"/>
                          <a:sym typeface="Nunito"/>
                        </a:rPr>
                        <a:t>An assortment of graphic resources that are suitable for use in this presentation</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THANKS SLIDE</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You must keep it so that proper credits for our design are given</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COLORS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All the colors used in this presentation</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Nunito"/>
                          <a:ea typeface="Nunito"/>
                          <a:cs typeface="Nunito"/>
                          <a:sym typeface="Nunito"/>
                        </a:rPr>
                        <a:t> AND </a:t>
                      </a: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INFOGRAPHIC RESOURCES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2"/>
                          </a:solidFill>
                          <a:latin typeface="Nunito"/>
                          <a:ea typeface="Nunito"/>
                          <a:cs typeface="Nunito"/>
                          <a:sym typeface="Nunito"/>
                        </a:rPr>
                        <a:t>These can be used in the template, and their size and color can be edited</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b="1">
                          <a:solidFill>
                            <a:schemeClr val="dk1"/>
                          </a:solidFill>
                          <a:latin typeface="Nunito"/>
                          <a:ea typeface="Nunito"/>
                          <a:cs typeface="Nunito"/>
                          <a:sym typeface="Nunito"/>
                        </a:rPr>
                        <a:t>EDITABLE PRESENTATION THEME </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You can edit the master slides easily. For more info, click </a:t>
                      </a:r>
                      <a:r>
                        <a:rPr lang="en" sz="1100" b="1" u="sng">
                          <a:solidFill>
                            <a:schemeClr val="dk2"/>
                          </a:solidFill>
                          <a:latin typeface="Nunito"/>
                          <a:ea typeface="Nunito"/>
                          <a:cs typeface="Nunito"/>
                          <a:sym typeface="Nunito"/>
                          <a:hlinkClick r:id="rId3">
                            <a:extLst>
                              <a:ext uri="{A12FA001-AC4F-418D-AE19-62706E023703}">
                                <ahyp:hlinkClr xmlns:ahyp="http://schemas.microsoft.com/office/drawing/2018/hyperlinkcolor" val="tx"/>
                              </a:ext>
                            </a:extLst>
                          </a:hlinkClick>
                        </a:rPr>
                        <a:t>here</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7" name="Google Shape;247;p33"/>
          <p:cNvSpPr txBox="1"/>
          <p:nvPr/>
        </p:nvSpPr>
        <p:spPr>
          <a:xfrm>
            <a:off x="1154263" y="4147800"/>
            <a:ext cx="3348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Nunito"/>
                <a:ea typeface="Nunito"/>
                <a:cs typeface="Nunito"/>
                <a:sym typeface="Nunito"/>
              </a:rPr>
              <a:t>For more info:</a:t>
            </a:r>
            <a:br>
              <a:rPr lang="en" sz="800" b="1">
                <a:solidFill>
                  <a:schemeClr val="dk2"/>
                </a:solidFill>
                <a:latin typeface="Nunito"/>
                <a:ea typeface="Nunito"/>
                <a:cs typeface="Nunito"/>
                <a:sym typeface="Nunito"/>
              </a:rPr>
            </a:br>
            <a:r>
              <a:rPr lang="en" sz="1000" b="1">
                <a:solidFill>
                  <a:schemeClr val="dk2"/>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SLIDESGO </a:t>
            </a:r>
            <a:r>
              <a:rPr lang="en" sz="1000" b="1">
                <a:solidFill>
                  <a:schemeClr val="dk2"/>
                </a:solidFill>
                <a:latin typeface="Nunito"/>
                <a:ea typeface="Nunito"/>
                <a:cs typeface="Nunito"/>
                <a:sym typeface="Nunito"/>
              </a:rPr>
              <a:t>| </a:t>
            </a:r>
            <a:r>
              <a:rPr lang="en" sz="1000" b="1">
                <a:solidFill>
                  <a:schemeClr val="dk2"/>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SLIDESGO SCHOOL</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6">
                  <a:extLst>
                    <a:ext uri="{A12FA001-AC4F-418D-AE19-62706E023703}">
                      <ahyp:hlinkClr xmlns:ahyp="http://schemas.microsoft.com/office/drawing/2018/hyperlinkcolor" val="tx"/>
                    </a:ext>
                  </a:extLst>
                </a:hlinkClick>
              </a:rPr>
              <a:t>FAQS</a:t>
            </a:r>
            <a:endParaRPr sz="1500">
              <a:solidFill>
                <a:schemeClr val="dk2"/>
              </a:solidFill>
              <a:latin typeface="Nunito"/>
              <a:ea typeface="Nunito"/>
              <a:cs typeface="Nunito"/>
              <a:sym typeface="Nunito"/>
            </a:endParaRPr>
          </a:p>
        </p:txBody>
      </p:sp>
      <p:sp>
        <p:nvSpPr>
          <p:cNvPr id="248" name="Google Shape;248;p33"/>
          <p:cNvSpPr txBox="1"/>
          <p:nvPr/>
        </p:nvSpPr>
        <p:spPr>
          <a:xfrm>
            <a:off x="4641400" y="4147800"/>
            <a:ext cx="3348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Nunito"/>
                <a:ea typeface="Nunito"/>
                <a:cs typeface="Nunito"/>
                <a:sym typeface="Nunito"/>
              </a:rPr>
              <a:t>You can visit our sister projects:</a:t>
            </a:r>
            <a:br>
              <a:rPr lang="en" sz="800" b="1">
                <a:solidFill>
                  <a:schemeClr val="dk2"/>
                </a:solidFill>
                <a:latin typeface="Nunito"/>
                <a:ea typeface="Nunito"/>
                <a:cs typeface="Nunito"/>
                <a:sym typeface="Nunito"/>
              </a:rPr>
            </a:br>
            <a:r>
              <a:rPr lang="en" sz="1000" b="1">
                <a:solidFill>
                  <a:schemeClr val="dk2"/>
                </a:solidFill>
                <a:uFill>
                  <a:noFill/>
                </a:uFill>
                <a:latin typeface="Nunito"/>
                <a:ea typeface="Nunito"/>
                <a:cs typeface="Nunito"/>
                <a:sym typeface="Nunito"/>
                <a:hlinkClick r:id="rId7">
                  <a:extLst>
                    <a:ext uri="{A12FA001-AC4F-418D-AE19-62706E023703}">
                      <ahyp:hlinkClr xmlns:ahyp="http://schemas.microsoft.com/office/drawing/2018/hyperlinkcolor" val="tx"/>
                    </a:ext>
                  </a:extLst>
                </a:hlinkClick>
              </a:rPr>
              <a:t>FREEPIK</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8">
                  <a:extLst>
                    <a:ext uri="{A12FA001-AC4F-418D-AE19-62706E023703}">
                      <ahyp:hlinkClr xmlns:ahyp="http://schemas.microsoft.com/office/drawing/2018/hyperlinkcolor" val="tx"/>
                    </a:ext>
                  </a:extLst>
                </a:hlinkClick>
              </a:rPr>
              <a:t>FLATICON</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9">
                  <a:extLst>
                    <a:ext uri="{A12FA001-AC4F-418D-AE19-62706E023703}">
                      <ahyp:hlinkClr xmlns:ahyp="http://schemas.microsoft.com/office/drawing/2018/hyperlinkcolor" val="tx"/>
                    </a:ext>
                  </a:extLst>
                </a:hlinkClick>
              </a:rPr>
              <a:t>STORYSET</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10">
                  <a:extLst>
                    <a:ext uri="{A12FA001-AC4F-418D-AE19-62706E023703}">
                      <ahyp:hlinkClr xmlns:ahyp="http://schemas.microsoft.com/office/drawing/2018/hyperlinkcolor" val="tx"/>
                    </a:ext>
                  </a:extLst>
                </a:hlinkClick>
              </a:rPr>
              <a:t>WEPIK </a:t>
            </a:r>
            <a:r>
              <a:rPr lang="en" sz="1000" b="1">
                <a:solidFill>
                  <a:schemeClr val="dk2"/>
                </a:solidFill>
                <a:latin typeface="Nunito"/>
                <a:ea typeface="Nunito"/>
                <a:cs typeface="Nunito"/>
                <a:sym typeface="Nunito"/>
              </a:rPr>
              <a:t>| </a:t>
            </a:r>
            <a:r>
              <a:rPr lang="en" sz="1000" b="1">
                <a:solidFill>
                  <a:schemeClr val="dk2"/>
                </a:solidFill>
                <a:uFill>
                  <a:noFill/>
                </a:uFill>
                <a:latin typeface="Nunito"/>
                <a:ea typeface="Nunito"/>
                <a:cs typeface="Nunito"/>
                <a:sym typeface="Nunito"/>
                <a:hlinkClick r:id="rId11">
                  <a:extLst>
                    <a:ext uri="{A12FA001-AC4F-418D-AE19-62706E023703}">
                      <ahyp:hlinkClr xmlns:ahyp="http://schemas.microsoft.com/office/drawing/2018/hyperlinkcolor" val="tx"/>
                    </a:ext>
                  </a:extLst>
                </a:hlinkClick>
              </a:rPr>
              <a:t>VIDFY</a:t>
            </a:r>
            <a:endParaRPr sz="600" b="1">
              <a:solidFill>
                <a:schemeClr val="dk2"/>
              </a:solidFill>
              <a:latin typeface="Nunito"/>
              <a:ea typeface="Nunito"/>
              <a:cs typeface="Nunito"/>
              <a:sym typeface="Nunito"/>
            </a:endParaRPr>
          </a:p>
        </p:txBody>
      </p:sp>
      <p:sp>
        <p:nvSpPr>
          <p:cNvPr id="249" name="Google Shape;249;p33"/>
          <p:cNvSpPr txBox="1">
            <a:spLocks noGrp="1"/>
          </p:cNvSpPr>
          <p:nvPr>
            <p:ph type="body" idx="1"/>
          </p:nvPr>
        </p:nvSpPr>
        <p:spPr>
          <a:xfrm>
            <a:off x="720000" y="1177719"/>
            <a:ext cx="7704000" cy="4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This is a slide structure based on a presentaiton for a business meeting</a:t>
            </a:r>
            <a:endParaRPr b="1">
              <a:solidFill>
                <a:schemeClr val="dk2"/>
              </a:solidFill>
            </a:endParaRPr>
          </a:p>
          <a:p>
            <a:pPr marL="0" lvl="0" indent="0" algn="l" rtl="0">
              <a:spcBef>
                <a:spcPts val="0"/>
              </a:spcBef>
              <a:spcAft>
                <a:spcPts val="0"/>
              </a:spcAft>
              <a:buNone/>
            </a:pPr>
            <a:r>
              <a:rPr lang="en">
                <a:solidFill>
                  <a:schemeClr val="dk2"/>
                </a:solidFill>
              </a:rPr>
              <a:t>You can delete this slide when you’re done editing the presentation</a:t>
            </a:r>
            <a:endParaRPr/>
          </a:p>
        </p:txBody>
      </p:sp>
      <p:pic>
        <p:nvPicPr>
          <p:cNvPr id="250" name="Google Shape;250;p33"/>
          <p:cNvPicPr preferRelativeResize="0"/>
          <p:nvPr/>
        </p:nvPicPr>
        <p:blipFill>
          <a:blip r:embed="rId12">
            <a:alphaModFix/>
          </a:blip>
          <a:stretch>
            <a:fillRect/>
          </a:stretch>
        </p:blipFill>
        <p:spPr>
          <a:xfrm>
            <a:off x="298175" y="4167473"/>
            <a:ext cx="793475" cy="793452"/>
          </a:xfrm>
          <a:prstGeom prst="rect">
            <a:avLst/>
          </a:prstGeom>
          <a:noFill/>
          <a:ln>
            <a:noFill/>
          </a:ln>
          <a:effectLst>
            <a:outerShdw blurRad="257175" dist="9525" algn="bl" rotWithShape="0">
              <a:schemeClr val="accent5">
                <a:alpha val="62000"/>
              </a:schemeClr>
            </a:outerShdw>
          </a:effectLst>
        </p:spPr>
      </p:pic>
      <p:pic>
        <p:nvPicPr>
          <p:cNvPr id="8" name="Hình ảnh 7">
            <a:extLst>
              <a:ext uri="{FF2B5EF4-FFF2-40B4-BE49-F238E27FC236}">
                <a16:creationId xmlns:a16="http://schemas.microsoft.com/office/drawing/2014/main" id="{865E5A5A-5519-FE88-530C-CE24A0EE914C}"/>
              </a:ext>
            </a:extLst>
          </p:cNvPr>
          <p:cNvPicPr>
            <a:picLocks noChangeAspect="1"/>
          </p:cNvPicPr>
          <p:nvPr/>
        </p:nvPicPr>
        <p:blipFill>
          <a:blip r:embed="rId13"/>
          <a:stretch>
            <a:fillRect/>
          </a:stretch>
        </p:blipFill>
        <p:spPr>
          <a:xfrm>
            <a:off x="0" y="0"/>
            <a:ext cx="9144000" cy="5143499"/>
          </a:xfrm>
          <a:prstGeom prst="rect">
            <a:avLst/>
          </a:prstGeom>
        </p:spPr>
      </p:pic>
    </p:spTree>
    <p:extLst>
      <p:ext uri="{BB962C8B-B14F-4D97-AF65-F5344CB8AC3E}">
        <p14:creationId xmlns:p14="http://schemas.microsoft.com/office/powerpoint/2010/main" val="3898425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cxnSp>
        <p:nvCxnSpPr>
          <p:cNvPr id="245" name="Google Shape;245;p33"/>
          <p:cNvCxnSpPr/>
          <p:nvPr/>
        </p:nvCxnSpPr>
        <p:spPr>
          <a:xfrm>
            <a:off x="-277200" y="1017725"/>
            <a:ext cx="7913700" cy="0"/>
          </a:xfrm>
          <a:prstGeom prst="straightConnector1">
            <a:avLst/>
          </a:prstGeom>
          <a:noFill/>
          <a:ln w="19050" cap="flat" cmpd="sng">
            <a:solidFill>
              <a:schemeClr val="dk1"/>
            </a:solidFill>
            <a:prstDash val="solid"/>
            <a:round/>
            <a:headEnd type="none" w="med" len="med"/>
            <a:tailEnd type="none" w="med" len="med"/>
          </a:ln>
        </p:spPr>
      </p:cxnSp>
      <p:graphicFrame>
        <p:nvGraphicFramePr>
          <p:cNvPr id="246" name="Google Shape;246;p33"/>
          <p:cNvGraphicFramePr/>
          <p:nvPr/>
        </p:nvGraphicFramePr>
        <p:xfrm>
          <a:off x="720000" y="1856515"/>
          <a:ext cx="7704000" cy="2240150"/>
        </p:xfrm>
        <a:graphic>
          <a:graphicData uri="http://schemas.openxmlformats.org/drawingml/2006/table">
            <a:tbl>
              <a:tblPr>
                <a:noFill/>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FONTS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To view this template correctly in PowerPoint, download and install the fonts we used</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Nunito"/>
                          <a:ea typeface="Nunito"/>
                          <a:cs typeface="Nunito"/>
                          <a:sym typeface="Nunito"/>
                        </a:rPr>
                        <a:t> AND </a:t>
                      </a: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ALTERNATIVE RESOURCES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2"/>
                          </a:solidFill>
                          <a:latin typeface="Nunito"/>
                          <a:ea typeface="Nunito"/>
                          <a:cs typeface="Nunito"/>
                          <a:sym typeface="Nunito"/>
                        </a:rPr>
                        <a:t>An assortment of graphic resources that are suitable for use in this presentation</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THANKS SLIDE</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You must keep it so that proper credits for our design are given</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COLORS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All the colors used in this presentation</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Nunito"/>
                          <a:ea typeface="Nunito"/>
                          <a:cs typeface="Nunito"/>
                          <a:sym typeface="Nunito"/>
                        </a:rPr>
                        <a:t> AND </a:t>
                      </a:r>
                      <a:r>
                        <a:rPr lang="en" sz="1000" b="1">
                          <a:solidFill>
                            <a:schemeClr val="dk1"/>
                          </a:solidFill>
                          <a:uFill>
                            <a:noFill/>
                          </a:uFill>
                          <a:latin typeface="Nunito"/>
                          <a:ea typeface="Nunito"/>
                          <a:cs typeface="Nunito"/>
                          <a:sym typeface="Nunito"/>
                          <a:hlinkClick r:id="" action="ppaction://noaction">
                            <a:extLst>
                              <a:ext uri="{A12FA001-AC4F-418D-AE19-62706E023703}">
                                <ahyp:hlinkClr xmlns:ahyp="http://schemas.microsoft.com/office/drawing/2018/hyperlinkcolor" val="tx"/>
                              </a:ext>
                            </a:extLst>
                          </a:hlinkClick>
                        </a:rPr>
                        <a:t>INFOGRAPHIC RESOURCES</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2"/>
                          </a:solidFill>
                          <a:latin typeface="Nunito"/>
                          <a:ea typeface="Nunito"/>
                          <a:cs typeface="Nunito"/>
                          <a:sym typeface="Nunito"/>
                        </a:rPr>
                        <a:t>These can be used in the template, and their size and color can be edited</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000" b="1">
                          <a:solidFill>
                            <a:schemeClr val="dk1"/>
                          </a:solidFill>
                          <a:latin typeface="Nunito"/>
                          <a:ea typeface="Nunito"/>
                          <a:cs typeface="Nunito"/>
                          <a:sym typeface="Nunito"/>
                        </a:rPr>
                        <a:t>EDITABLE PRESENTATION THEME </a:t>
                      </a:r>
                      <a:endParaRPr sz="1000" b="1">
                        <a:solidFill>
                          <a:schemeClr val="dk1"/>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2"/>
                          </a:solidFill>
                          <a:latin typeface="Nunito"/>
                          <a:ea typeface="Nunito"/>
                          <a:cs typeface="Nunito"/>
                          <a:sym typeface="Nunito"/>
                        </a:rPr>
                        <a:t>You can edit the master slides easily. For more info, click </a:t>
                      </a:r>
                      <a:r>
                        <a:rPr lang="en" sz="1100" b="1" u="sng">
                          <a:solidFill>
                            <a:schemeClr val="dk2"/>
                          </a:solidFill>
                          <a:latin typeface="Nunito"/>
                          <a:ea typeface="Nunito"/>
                          <a:cs typeface="Nunito"/>
                          <a:sym typeface="Nunito"/>
                          <a:hlinkClick r:id="rId3">
                            <a:extLst>
                              <a:ext uri="{A12FA001-AC4F-418D-AE19-62706E023703}">
                                <ahyp:hlinkClr xmlns:ahyp="http://schemas.microsoft.com/office/drawing/2018/hyperlinkcolor" val="tx"/>
                              </a:ext>
                            </a:extLst>
                          </a:hlinkClick>
                        </a:rPr>
                        <a:t>here</a:t>
                      </a:r>
                      <a:endParaRPr sz="1000">
                        <a:solidFill>
                          <a:schemeClr val="dk2"/>
                        </a:solidFill>
                        <a:latin typeface="Nunito"/>
                        <a:ea typeface="Nunito"/>
                        <a:cs typeface="Nunito"/>
                        <a:sym typeface="Nuni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7" name="Google Shape;247;p33"/>
          <p:cNvSpPr txBox="1"/>
          <p:nvPr/>
        </p:nvSpPr>
        <p:spPr>
          <a:xfrm>
            <a:off x="1154263" y="4147800"/>
            <a:ext cx="3348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Nunito"/>
                <a:ea typeface="Nunito"/>
                <a:cs typeface="Nunito"/>
                <a:sym typeface="Nunito"/>
              </a:rPr>
              <a:t>For more info:</a:t>
            </a:r>
            <a:br>
              <a:rPr lang="en" sz="800" b="1">
                <a:solidFill>
                  <a:schemeClr val="dk2"/>
                </a:solidFill>
                <a:latin typeface="Nunito"/>
                <a:ea typeface="Nunito"/>
                <a:cs typeface="Nunito"/>
                <a:sym typeface="Nunito"/>
              </a:rPr>
            </a:br>
            <a:r>
              <a:rPr lang="en" sz="1000" b="1">
                <a:solidFill>
                  <a:schemeClr val="dk2"/>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SLIDESGO </a:t>
            </a:r>
            <a:r>
              <a:rPr lang="en" sz="1000" b="1">
                <a:solidFill>
                  <a:schemeClr val="dk2"/>
                </a:solidFill>
                <a:latin typeface="Nunito"/>
                <a:ea typeface="Nunito"/>
                <a:cs typeface="Nunito"/>
                <a:sym typeface="Nunito"/>
              </a:rPr>
              <a:t>| </a:t>
            </a:r>
            <a:r>
              <a:rPr lang="en" sz="1000" b="1">
                <a:solidFill>
                  <a:schemeClr val="dk2"/>
                </a:solidFill>
                <a:uFill>
                  <a:noFill/>
                </a:uFill>
                <a:latin typeface="Nunito"/>
                <a:ea typeface="Nunito"/>
                <a:cs typeface="Nunito"/>
                <a:sym typeface="Nunito"/>
                <a:hlinkClick r:id="rId5">
                  <a:extLst>
                    <a:ext uri="{A12FA001-AC4F-418D-AE19-62706E023703}">
                      <ahyp:hlinkClr xmlns:ahyp="http://schemas.microsoft.com/office/drawing/2018/hyperlinkcolor" val="tx"/>
                    </a:ext>
                  </a:extLst>
                </a:hlinkClick>
              </a:rPr>
              <a:t>SLIDESGO SCHOOL</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6">
                  <a:extLst>
                    <a:ext uri="{A12FA001-AC4F-418D-AE19-62706E023703}">
                      <ahyp:hlinkClr xmlns:ahyp="http://schemas.microsoft.com/office/drawing/2018/hyperlinkcolor" val="tx"/>
                    </a:ext>
                  </a:extLst>
                </a:hlinkClick>
              </a:rPr>
              <a:t>FAQS</a:t>
            </a:r>
            <a:endParaRPr sz="1500">
              <a:solidFill>
                <a:schemeClr val="dk2"/>
              </a:solidFill>
              <a:latin typeface="Nunito"/>
              <a:ea typeface="Nunito"/>
              <a:cs typeface="Nunito"/>
              <a:sym typeface="Nunito"/>
            </a:endParaRPr>
          </a:p>
        </p:txBody>
      </p:sp>
      <p:sp>
        <p:nvSpPr>
          <p:cNvPr id="248" name="Google Shape;248;p33"/>
          <p:cNvSpPr txBox="1"/>
          <p:nvPr/>
        </p:nvSpPr>
        <p:spPr>
          <a:xfrm>
            <a:off x="4641400" y="4147800"/>
            <a:ext cx="3348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2"/>
                </a:solidFill>
                <a:latin typeface="Nunito"/>
                <a:ea typeface="Nunito"/>
                <a:cs typeface="Nunito"/>
                <a:sym typeface="Nunito"/>
              </a:rPr>
              <a:t>You can visit our sister projects:</a:t>
            </a:r>
            <a:br>
              <a:rPr lang="en" sz="800" b="1">
                <a:solidFill>
                  <a:schemeClr val="dk2"/>
                </a:solidFill>
                <a:latin typeface="Nunito"/>
                <a:ea typeface="Nunito"/>
                <a:cs typeface="Nunito"/>
                <a:sym typeface="Nunito"/>
              </a:rPr>
            </a:br>
            <a:r>
              <a:rPr lang="en" sz="1000" b="1">
                <a:solidFill>
                  <a:schemeClr val="dk2"/>
                </a:solidFill>
                <a:uFill>
                  <a:noFill/>
                </a:uFill>
                <a:latin typeface="Nunito"/>
                <a:ea typeface="Nunito"/>
                <a:cs typeface="Nunito"/>
                <a:sym typeface="Nunito"/>
                <a:hlinkClick r:id="rId7">
                  <a:extLst>
                    <a:ext uri="{A12FA001-AC4F-418D-AE19-62706E023703}">
                      <ahyp:hlinkClr xmlns:ahyp="http://schemas.microsoft.com/office/drawing/2018/hyperlinkcolor" val="tx"/>
                    </a:ext>
                  </a:extLst>
                </a:hlinkClick>
              </a:rPr>
              <a:t>FREEPIK</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8">
                  <a:extLst>
                    <a:ext uri="{A12FA001-AC4F-418D-AE19-62706E023703}">
                      <ahyp:hlinkClr xmlns:ahyp="http://schemas.microsoft.com/office/drawing/2018/hyperlinkcolor" val="tx"/>
                    </a:ext>
                  </a:extLst>
                </a:hlinkClick>
              </a:rPr>
              <a:t>FLATICON</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9">
                  <a:extLst>
                    <a:ext uri="{A12FA001-AC4F-418D-AE19-62706E023703}">
                      <ahyp:hlinkClr xmlns:ahyp="http://schemas.microsoft.com/office/drawing/2018/hyperlinkcolor" val="tx"/>
                    </a:ext>
                  </a:extLst>
                </a:hlinkClick>
              </a:rPr>
              <a:t>STORYSET</a:t>
            </a:r>
            <a:r>
              <a:rPr lang="en" sz="1000" b="1">
                <a:solidFill>
                  <a:schemeClr val="dk2"/>
                </a:solidFill>
                <a:latin typeface="Nunito"/>
                <a:ea typeface="Nunito"/>
                <a:cs typeface="Nunito"/>
                <a:sym typeface="Nunito"/>
              </a:rPr>
              <a:t> | </a:t>
            </a:r>
            <a:r>
              <a:rPr lang="en" sz="1000" b="1">
                <a:solidFill>
                  <a:schemeClr val="dk2"/>
                </a:solidFill>
                <a:uFill>
                  <a:noFill/>
                </a:uFill>
                <a:latin typeface="Nunito"/>
                <a:ea typeface="Nunito"/>
                <a:cs typeface="Nunito"/>
                <a:sym typeface="Nunito"/>
                <a:hlinkClick r:id="rId10">
                  <a:extLst>
                    <a:ext uri="{A12FA001-AC4F-418D-AE19-62706E023703}">
                      <ahyp:hlinkClr xmlns:ahyp="http://schemas.microsoft.com/office/drawing/2018/hyperlinkcolor" val="tx"/>
                    </a:ext>
                  </a:extLst>
                </a:hlinkClick>
              </a:rPr>
              <a:t>WEPIK </a:t>
            </a:r>
            <a:r>
              <a:rPr lang="en" sz="1000" b="1">
                <a:solidFill>
                  <a:schemeClr val="dk2"/>
                </a:solidFill>
                <a:latin typeface="Nunito"/>
                <a:ea typeface="Nunito"/>
                <a:cs typeface="Nunito"/>
                <a:sym typeface="Nunito"/>
              </a:rPr>
              <a:t>| </a:t>
            </a:r>
            <a:r>
              <a:rPr lang="en" sz="1000" b="1">
                <a:solidFill>
                  <a:schemeClr val="dk2"/>
                </a:solidFill>
                <a:uFill>
                  <a:noFill/>
                </a:uFill>
                <a:latin typeface="Nunito"/>
                <a:ea typeface="Nunito"/>
                <a:cs typeface="Nunito"/>
                <a:sym typeface="Nunito"/>
                <a:hlinkClick r:id="rId11">
                  <a:extLst>
                    <a:ext uri="{A12FA001-AC4F-418D-AE19-62706E023703}">
                      <ahyp:hlinkClr xmlns:ahyp="http://schemas.microsoft.com/office/drawing/2018/hyperlinkcolor" val="tx"/>
                    </a:ext>
                  </a:extLst>
                </a:hlinkClick>
              </a:rPr>
              <a:t>VIDFY</a:t>
            </a:r>
            <a:endParaRPr sz="600" b="1">
              <a:solidFill>
                <a:schemeClr val="dk2"/>
              </a:solidFill>
              <a:latin typeface="Nunito"/>
              <a:ea typeface="Nunito"/>
              <a:cs typeface="Nunito"/>
              <a:sym typeface="Nunito"/>
            </a:endParaRPr>
          </a:p>
        </p:txBody>
      </p:sp>
      <p:sp>
        <p:nvSpPr>
          <p:cNvPr id="249" name="Google Shape;249;p33"/>
          <p:cNvSpPr txBox="1">
            <a:spLocks noGrp="1"/>
          </p:cNvSpPr>
          <p:nvPr>
            <p:ph type="body" idx="1"/>
          </p:nvPr>
        </p:nvSpPr>
        <p:spPr>
          <a:xfrm>
            <a:off x="720000" y="1177719"/>
            <a:ext cx="7704000" cy="4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This is a slide structure based on a presentaiton for a business meeting</a:t>
            </a:r>
            <a:endParaRPr b="1">
              <a:solidFill>
                <a:schemeClr val="dk2"/>
              </a:solidFill>
            </a:endParaRPr>
          </a:p>
          <a:p>
            <a:pPr marL="0" lvl="0" indent="0" algn="l" rtl="0">
              <a:spcBef>
                <a:spcPts val="0"/>
              </a:spcBef>
              <a:spcAft>
                <a:spcPts val="0"/>
              </a:spcAft>
              <a:buNone/>
            </a:pPr>
            <a:r>
              <a:rPr lang="en">
                <a:solidFill>
                  <a:schemeClr val="dk2"/>
                </a:solidFill>
              </a:rPr>
              <a:t>You can delete this slide when you’re done editing the presentation</a:t>
            </a:r>
            <a:endParaRPr/>
          </a:p>
        </p:txBody>
      </p:sp>
      <p:pic>
        <p:nvPicPr>
          <p:cNvPr id="250" name="Google Shape;250;p33"/>
          <p:cNvPicPr preferRelativeResize="0"/>
          <p:nvPr/>
        </p:nvPicPr>
        <p:blipFill>
          <a:blip r:embed="rId12">
            <a:alphaModFix/>
          </a:blip>
          <a:stretch>
            <a:fillRect/>
          </a:stretch>
        </p:blipFill>
        <p:spPr>
          <a:xfrm>
            <a:off x="298175" y="4167473"/>
            <a:ext cx="793475" cy="793452"/>
          </a:xfrm>
          <a:prstGeom prst="rect">
            <a:avLst/>
          </a:prstGeom>
          <a:noFill/>
          <a:ln>
            <a:noFill/>
          </a:ln>
          <a:effectLst>
            <a:outerShdw blurRad="257175" dist="9525" algn="bl" rotWithShape="0">
              <a:schemeClr val="accent5">
                <a:alpha val="62000"/>
              </a:schemeClr>
            </a:outerShdw>
          </a:effectLst>
        </p:spPr>
      </p:pic>
      <p:pic>
        <p:nvPicPr>
          <p:cNvPr id="8" name="Hình ảnh 7">
            <a:extLst>
              <a:ext uri="{FF2B5EF4-FFF2-40B4-BE49-F238E27FC236}">
                <a16:creationId xmlns:a16="http://schemas.microsoft.com/office/drawing/2014/main" id="{9B630596-F43C-3177-088C-EF2086690D8D}"/>
              </a:ext>
            </a:extLst>
          </p:cNvPr>
          <p:cNvPicPr>
            <a:picLocks noChangeAspect="1"/>
          </p:cNvPicPr>
          <p:nvPr/>
        </p:nvPicPr>
        <p:blipFill>
          <a:blip r:embed="rId13"/>
          <a:stretch>
            <a:fillRect/>
          </a:stretch>
        </p:blipFill>
        <p:spPr>
          <a:xfrm>
            <a:off x="0" y="0"/>
            <a:ext cx="9144000" cy="5143500"/>
          </a:xfrm>
          <a:prstGeom prst="rect">
            <a:avLst/>
          </a:prstGeom>
        </p:spPr>
      </p:pic>
    </p:spTree>
    <p:extLst>
      <p:ext uri="{BB962C8B-B14F-4D97-AF65-F5344CB8AC3E}">
        <p14:creationId xmlns:p14="http://schemas.microsoft.com/office/powerpoint/2010/main" val="3019846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7"/>
          <p:cNvSpPr txBox="1">
            <a:spLocks noGrp="1"/>
          </p:cNvSpPr>
          <p:nvPr>
            <p:ph type="title"/>
          </p:nvPr>
        </p:nvSpPr>
        <p:spPr>
          <a:xfrm>
            <a:off x="2218600" y="1442789"/>
            <a:ext cx="4706700" cy="17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Master Data in Material and Warehouse Management</a:t>
            </a:r>
            <a:endParaRPr sz="3200" dirty="0"/>
          </a:p>
        </p:txBody>
      </p:sp>
      <p:sp>
        <p:nvSpPr>
          <p:cNvPr id="760" name="Google Shape;760;p47"/>
          <p:cNvSpPr txBox="1">
            <a:spLocks noGrp="1"/>
          </p:cNvSpPr>
          <p:nvPr>
            <p:ph type="title" idx="2"/>
          </p:nvPr>
        </p:nvSpPr>
        <p:spPr>
          <a:xfrm>
            <a:off x="3899650" y="734225"/>
            <a:ext cx="13446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762" name="Google Shape;762;p47"/>
          <p:cNvCxnSpPr/>
          <p:nvPr/>
        </p:nvCxnSpPr>
        <p:spPr>
          <a:xfrm>
            <a:off x="-582000" y="3432413"/>
            <a:ext cx="7498200" cy="0"/>
          </a:xfrm>
          <a:prstGeom prst="straightConnector1">
            <a:avLst/>
          </a:prstGeom>
          <a:noFill/>
          <a:ln w="19050" cap="flat" cmpd="sng">
            <a:solidFill>
              <a:schemeClr val="dk1"/>
            </a:solidFill>
            <a:prstDash val="solid"/>
            <a:round/>
            <a:headEnd type="none" w="med" len="med"/>
            <a:tailEnd type="none" w="med" len="med"/>
          </a:ln>
        </p:spPr>
      </p:cxnSp>
      <p:pic>
        <p:nvPicPr>
          <p:cNvPr id="763" name="Google Shape;763;p47"/>
          <p:cNvPicPr preferRelativeResize="0"/>
          <p:nvPr/>
        </p:nvPicPr>
        <p:blipFill>
          <a:blip r:embed="rId3">
            <a:alphaModFix/>
          </a:blip>
          <a:stretch>
            <a:fillRect/>
          </a:stretch>
        </p:blipFill>
        <p:spPr>
          <a:xfrm rot="10800000">
            <a:off x="-1142999" y="-1380274"/>
            <a:ext cx="3247324" cy="3247324"/>
          </a:xfrm>
          <a:prstGeom prst="rect">
            <a:avLst/>
          </a:prstGeom>
          <a:noFill/>
          <a:ln>
            <a:noFill/>
          </a:ln>
          <a:effectLst>
            <a:outerShdw blurRad="771525" dist="19050" dir="5400000" algn="bl" rotWithShape="0">
              <a:schemeClr val="accent4">
                <a:alpha val="58000"/>
              </a:schemeClr>
            </a:outerShdw>
          </a:effectLst>
        </p:spPr>
      </p:pic>
      <p:pic>
        <p:nvPicPr>
          <p:cNvPr id="764" name="Google Shape;764;p47"/>
          <p:cNvPicPr preferRelativeResize="0"/>
          <p:nvPr/>
        </p:nvPicPr>
        <p:blipFill>
          <a:blip r:embed="rId4">
            <a:alphaModFix/>
          </a:blip>
          <a:stretch>
            <a:fillRect/>
          </a:stretch>
        </p:blipFill>
        <p:spPr>
          <a:xfrm rot="10800000">
            <a:off x="6691777" y="4012549"/>
            <a:ext cx="1923598" cy="1923576"/>
          </a:xfrm>
          <a:prstGeom prst="rect">
            <a:avLst/>
          </a:prstGeom>
          <a:noFill/>
          <a:ln>
            <a:noFill/>
          </a:ln>
          <a:effectLst>
            <a:outerShdw blurRad="728663" dist="19050" dir="5400000" algn="bl" rotWithShape="0">
              <a:schemeClr val="accent5">
                <a:alpha val="51000"/>
              </a:schemeClr>
            </a:outerShdw>
          </a:effectLst>
        </p:spPr>
      </p:pic>
      <p:pic>
        <p:nvPicPr>
          <p:cNvPr id="765" name="Google Shape;765;p47"/>
          <p:cNvPicPr preferRelativeResize="0"/>
          <p:nvPr/>
        </p:nvPicPr>
        <p:blipFill>
          <a:blip r:embed="rId3">
            <a:alphaModFix/>
          </a:blip>
          <a:stretch>
            <a:fillRect/>
          </a:stretch>
        </p:blipFill>
        <p:spPr>
          <a:xfrm>
            <a:off x="7115550" y="914400"/>
            <a:ext cx="1060399" cy="1060399"/>
          </a:xfrm>
          <a:prstGeom prst="rect">
            <a:avLst/>
          </a:prstGeom>
          <a:noFill/>
          <a:ln>
            <a:noFill/>
          </a:ln>
          <a:effectLst>
            <a:outerShdw blurRad="771525" dist="19050" dir="5400000" algn="bl" rotWithShape="0">
              <a:schemeClr val="accent3">
                <a:alpha val="58000"/>
              </a:schemeClr>
            </a:outerShdw>
          </a:effectLst>
        </p:spPr>
      </p:pic>
      <p:pic>
        <p:nvPicPr>
          <p:cNvPr id="766" name="Google Shape;766;p47"/>
          <p:cNvPicPr preferRelativeResize="0"/>
          <p:nvPr/>
        </p:nvPicPr>
        <p:blipFill>
          <a:blip r:embed="rId4">
            <a:alphaModFix/>
          </a:blip>
          <a:stretch>
            <a:fillRect/>
          </a:stretch>
        </p:blipFill>
        <p:spPr>
          <a:xfrm>
            <a:off x="486501" y="3634638"/>
            <a:ext cx="721074" cy="721074"/>
          </a:xfrm>
          <a:prstGeom prst="rect">
            <a:avLst/>
          </a:prstGeom>
          <a:noFill/>
          <a:ln>
            <a:noFill/>
          </a:ln>
          <a:effectLst>
            <a:outerShdw blurRad="728663" dist="19050" dir="5400000" algn="bl" rotWithShape="0">
              <a:schemeClr val="accent4">
                <a:alpha val="51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584337" y="1825375"/>
            <a:ext cx="620400" cy="8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57" name="Google Shape;257;p34"/>
          <p:cNvSpPr txBox="1">
            <a:spLocks noGrp="1"/>
          </p:cNvSpPr>
          <p:nvPr>
            <p:ph type="title" idx="2"/>
          </p:nvPr>
        </p:nvSpPr>
        <p:spPr>
          <a:xfrm>
            <a:off x="3951599" y="1825375"/>
            <a:ext cx="620400" cy="82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63" name="Google Shape;263;p34"/>
          <p:cNvSpPr txBox="1">
            <a:spLocks noGrp="1"/>
          </p:cNvSpPr>
          <p:nvPr>
            <p:ph type="title" idx="8"/>
          </p:nvPr>
        </p:nvSpPr>
        <p:spPr>
          <a:xfrm>
            <a:off x="-1" y="43950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Master Data in Material and Warehouse Management</a:t>
            </a:r>
            <a:endParaRPr sz="2400" dirty="0"/>
          </a:p>
        </p:txBody>
      </p:sp>
      <p:sp>
        <p:nvSpPr>
          <p:cNvPr id="264" name="Google Shape;264;p34"/>
          <p:cNvSpPr txBox="1">
            <a:spLocks noGrp="1"/>
          </p:cNvSpPr>
          <p:nvPr>
            <p:ph type="subTitle" idx="9"/>
          </p:nvPr>
        </p:nvSpPr>
        <p:spPr>
          <a:xfrm>
            <a:off x="1200012" y="1825375"/>
            <a:ext cx="2226300" cy="8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MASTER DATA</a:t>
            </a:r>
            <a:endParaRPr dirty="0"/>
          </a:p>
        </p:txBody>
      </p:sp>
      <p:sp>
        <p:nvSpPr>
          <p:cNvPr id="265" name="Google Shape;265;p34"/>
          <p:cNvSpPr txBox="1">
            <a:spLocks noGrp="1"/>
          </p:cNvSpPr>
          <p:nvPr>
            <p:ph type="subTitle" idx="13"/>
          </p:nvPr>
        </p:nvSpPr>
        <p:spPr>
          <a:xfrm>
            <a:off x="4572000" y="1825375"/>
            <a:ext cx="2591939" cy="8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WAREHOUSE MANAGEMENT</a:t>
            </a:r>
            <a:endParaRPr dirty="0"/>
          </a:p>
        </p:txBody>
      </p:sp>
      <p:cxnSp>
        <p:nvCxnSpPr>
          <p:cNvPr id="268" name="Google Shape;268;p34"/>
          <p:cNvCxnSpPr>
            <a:cxnSpLocks/>
          </p:cNvCxnSpPr>
          <p:nvPr/>
        </p:nvCxnSpPr>
        <p:spPr>
          <a:xfrm flipV="1">
            <a:off x="-277200" y="1012200"/>
            <a:ext cx="8156943" cy="5525"/>
          </a:xfrm>
          <a:prstGeom prst="straightConnector1">
            <a:avLst/>
          </a:prstGeom>
          <a:noFill/>
          <a:ln w="19050" cap="flat" cmpd="sng">
            <a:solidFill>
              <a:schemeClr val="dk1"/>
            </a:solidFill>
            <a:prstDash val="solid"/>
            <a:round/>
            <a:headEnd type="none" w="med" len="med"/>
            <a:tailEnd type="none" w="med" len="med"/>
          </a:ln>
        </p:spPr>
      </p:cxnSp>
      <p:pic>
        <p:nvPicPr>
          <p:cNvPr id="269" name="Google Shape;269;p34"/>
          <p:cNvPicPr preferRelativeResize="0"/>
          <p:nvPr/>
        </p:nvPicPr>
        <p:blipFill>
          <a:blip r:embed="rId3">
            <a:alphaModFix/>
          </a:blip>
          <a:stretch>
            <a:fillRect/>
          </a:stretch>
        </p:blipFill>
        <p:spPr>
          <a:xfrm>
            <a:off x="6635875" y="3297075"/>
            <a:ext cx="3247227" cy="3247201"/>
          </a:xfrm>
          <a:prstGeom prst="rect">
            <a:avLst/>
          </a:prstGeom>
          <a:noFill/>
          <a:ln>
            <a:noFill/>
          </a:ln>
          <a:effectLst>
            <a:outerShdw blurRad="771525" dist="19050" dir="5400000" algn="bl" rotWithShape="0">
              <a:schemeClr val="accent1">
                <a:alpha val="38000"/>
              </a:schemeClr>
            </a:outerShdw>
          </a:effectLst>
        </p:spPr>
      </p:pic>
      <p:pic>
        <p:nvPicPr>
          <p:cNvPr id="270" name="Google Shape;270;p34"/>
          <p:cNvPicPr preferRelativeResize="0"/>
          <p:nvPr/>
        </p:nvPicPr>
        <p:blipFill>
          <a:blip r:embed="rId4">
            <a:alphaModFix/>
          </a:blip>
          <a:stretch>
            <a:fillRect/>
          </a:stretch>
        </p:blipFill>
        <p:spPr>
          <a:xfrm>
            <a:off x="7547272" y="1547835"/>
            <a:ext cx="1315151" cy="1315151"/>
          </a:xfrm>
          <a:prstGeom prst="rect">
            <a:avLst/>
          </a:prstGeom>
          <a:noFill/>
          <a:ln>
            <a:noFill/>
          </a:ln>
          <a:effectLst>
            <a:outerShdw blurRad="842963" dist="19050" dir="5400000" algn="bl" rotWithShape="0">
              <a:schemeClr val="accent4">
                <a:alpha val="62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4">
                                            <p:txEl>
                                              <p:pRg st="0" end="0"/>
                                            </p:txEl>
                                          </p:spTgt>
                                        </p:tgtEl>
                                        <p:attrNameLst>
                                          <p:attrName>style.visibility</p:attrName>
                                        </p:attrNameLst>
                                      </p:cBhvr>
                                      <p:to>
                                        <p:strVal val="visible"/>
                                      </p:to>
                                    </p:set>
                                    <p:animEffect transition="in" filter="fade">
                                      <p:cBhvr>
                                        <p:cTn id="10" dur="500"/>
                                        <p:tgtEl>
                                          <p:spTgt spid="26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500"/>
                                        <p:tgtEl>
                                          <p:spTgt spid="2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5">
                                            <p:txEl>
                                              <p:pRg st="0" end="0"/>
                                            </p:txEl>
                                          </p:spTgt>
                                        </p:tgtEl>
                                        <p:attrNameLst>
                                          <p:attrName>style.visibility</p:attrName>
                                        </p:attrNameLst>
                                      </p:cBhvr>
                                      <p:to>
                                        <p:strVal val="visible"/>
                                      </p:to>
                                    </p:set>
                                    <p:animEffect transition="in" filter="fade">
                                      <p:cBhvr>
                                        <p:cTn id="18" dur="500"/>
                                        <p:tgtEl>
                                          <p:spTgt spid="2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57" grpId="0"/>
      <p:bldP spid="264" grpId="0" build="p"/>
      <p:bldP spid="26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9888" y="3175123"/>
            <a:ext cx="222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Master data about products.</a:t>
            </a:r>
            <a:endParaRPr dirty="0"/>
          </a:p>
        </p:txBody>
      </p:sp>
      <p:sp>
        <p:nvSpPr>
          <p:cNvPr id="277" name="Google Shape;277;p35"/>
          <p:cNvSpPr txBox="1">
            <a:spLocks noGrp="1"/>
          </p:cNvSpPr>
          <p:nvPr>
            <p:ph type="subTitle" idx="2"/>
          </p:nvPr>
        </p:nvSpPr>
        <p:spPr>
          <a:xfrm>
            <a:off x="3458850" y="3175123"/>
            <a:ext cx="222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Master data about traceability.</a:t>
            </a:r>
            <a:endParaRPr dirty="0"/>
          </a:p>
        </p:txBody>
      </p:sp>
      <p:sp>
        <p:nvSpPr>
          <p:cNvPr id="278" name="Google Shape;278;p35"/>
          <p:cNvSpPr txBox="1">
            <a:spLocks noGrp="1"/>
          </p:cNvSpPr>
          <p:nvPr>
            <p:ph type="subTitle" idx="3"/>
          </p:nvPr>
        </p:nvSpPr>
        <p:spPr>
          <a:xfrm>
            <a:off x="6197788" y="3175125"/>
            <a:ext cx="222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Master data about logistic.</a:t>
            </a:r>
            <a:endParaRPr dirty="0"/>
          </a:p>
        </p:txBody>
      </p:sp>
      <p:sp>
        <p:nvSpPr>
          <p:cNvPr id="279" name="Google Shape;27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MASTER DATA</a:t>
            </a:r>
            <a:endParaRPr dirty="0"/>
          </a:p>
        </p:txBody>
      </p:sp>
      <p:sp>
        <p:nvSpPr>
          <p:cNvPr id="280" name="Google Shape;280;p35"/>
          <p:cNvSpPr txBox="1">
            <a:spLocks noGrp="1"/>
          </p:cNvSpPr>
          <p:nvPr>
            <p:ph type="subTitle" idx="4"/>
          </p:nvPr>
        </p:nvSpPr>
        <p:spPr>
          <a:xfrm>
            <a:off x="719888" y="2680456"/>
            <a:ext cx="2226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1.1. Product</a:t>
            </a:r>
            <a:endParaRPr dirty="0"/>
          </a:p>
        </p:txBody>
      </p:sp>
      <p:sp>
        <p:nvSpPr>
          <p:cNvPr id="281" name="Google Shape;281;p35"/>
          <p:cNvSpPr txBox="1">
            <a:spLocks noGrp="1"/>
          </p:cNvSpPr>
          <p:nvPr>
            <p:ph type="subTitle" idx="5"/>
          </p:nvPr>
        </p:nvSpPr>
        <p:spPr>
          <a:xfrm>
            <a:off x="3458850" y="2677750"/>
            <a:ext cx="2525638" cy="4998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1.2. Traceability</a:t>
            </a:r>
            <a:endParaRPr dirty="0"/>
          </a:p>
        </p:txBody>
      </p:sp>
      <p:sp>
        <p:nvSpPr>
          <p:cNvPr id="282" name="Google Shape;282;p35"/>
          <p:cNvSpPr txBox="1">
            <a:spLocks noGrp="1"/>
          </p:cNvSpPr>
          <p:nvPr>
            <p:ph type="subTitle" idx="6"/>
          </p:nvPr>
        </p:nvSpPr>
        <p:spPr>
          <a:xfrm>
            <a:off x="6197788" y="2677750"/>
            <a:ext cx="2226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1.3.Logistic </a:t>
            </a:r>
            <a:endParaRPr dirty="0"/>
          </a:p>
        </p:txBody>
      </p:sp>
      <p:cxnSp>
        <p:nvCxnSpPr>
          <p:cNvPr id="283" name="Google Shape;283;p35"/>
          <p:cNvCxnSpPr/>
          <p:nvPr/>
        </p:nvCxnSpPr>
        <p:spPr>
          <a:xfrm>
            <a:off x="-277200" y="1017725"/>
            <a:ext cx="7698900" cy="0"/>
          </a:xfrm>
          <a:prstGeom prst="straightConnector1">
            <a:avLst/>
          </a:prstGeom>
          <a:noFill/>
          <a:ln w="19050" cap="flat" cmpd="sng">
            <a:solidFill>
              <a:schemeClr val="dk1"/>
            </a:solidFill>
            <a:prstDash val="solid"/>
            <a:round/>
            <a:headEnd type="none" w="med" len="med"/>
            <a:tailEnd type="none" w="med" len="med"/>
          </a:ln>
        </p:spPr>
      </p:cxnSp>
      <p:grpSp>
        <p:nvGrpSpPr>
          <p:cNvPr id="284" name="Google Shape;284;p35"/>
          <p:cNvGrpSpPr/>
          <p:nvPr/>
        </p:nvGrpSpPr>
        <p:grpSpPr>
          <a:xfrm>
            <a:off x="7082566" y="2091694"/>
            <a:ext cx="465016" cy="551437"/>
            <a:chOff x="5702875" y="3644125"/>
            <a:chExt cx="225725" cy="267675"/>
          </a:xfrm>
        </p:grpSpPr>
        <p:sp>
          <p:nvSpPr>
            <p:cNvPr id="285" name="Google Shape;285;p35"/>
            <p:cNvSpPr/>
            <p:nvPr/>
          </p:nvSpPr>
          <p:spPr>
            <a:xfrm>
              <a:off x="5741675" y="3807375"/>
              <a:ext cx="35700" cy="35275"/>
            </a:xfrm>
            <a:custGeom>
              <a:avLst/>
              <a:gdLst/>
              <a:ahLst/>
              <a:cxnLst/>
              <a:rect l="l" t="t" r="r" b="b"/>
              <a:pathLst>
                <a:path w="1428" h="1411" extrusionOk="0">
                  <a:moveTo>
                    <a:pt x="1071" y="304"/>
                  </a:moveTo>
                  <a:cubicBezTo>
                    <a:pt x="1089" y="304"/>
                    <a:pt x="1125" y="340"/>
                    <a:pt x="1125" y="358"/>
                  </a:cubicBezTo>
                  <a:lnTo>
                    <a:pt x="1125" y="1054"/>
                  </a:lnTo>
                  <a:cubicBezTo>
                    <a:pt x="1125" y="1071"/>
                    <a:pt x="1089" y="1107"/>
                    <a:pt x="1071" y="1107"/>
                  </a:cubicBezTo>
                  <a:lnTo>
                    <a:pt x="375" y="1107"/>
                  </a:lnTo>
                  <a:cubicBezTo>
                    <a:pt x="340" y="1107"/>
                    <a:pt x="322" y="1071"/>
                    <a:pt x="322" y="1054"/>
                  </a:cubicBezTo>
                  <a:lnTo>
                    <a:pt x="322" y="358"/>
                  </a:lnTo>
                  <a:cubicBezTo>
                    <a:pt x="322" y="340"/>
                    <a:pt x="340" y="304"/>
                    <a:pt x="375" y="304"/>
                  </a:cubicBezTo>
                  <a:close/>
                  <a:moveTo>
                    <a:pt x="375" y="1"/>
                  </a:moveTo>
                  <a:cubicBezTo>
                    <a:pt x="179" y="1"/>
                    <a:pt x="1" y="161"/>
                    <a:pt x="1" y="358"/>
                  </a:cubicBezTo>
                  <a:lnTo>
                    <a:pt x="1" y="1054"/>
                  </a:lnTo>
                  <a:cubicBezTo>
                    <a:pt x="1" y="1250"/>
                    <a:pt x="179" y="1410"/>
                    <a:pt x="375" y="1410"/>
                  </a:cubicBezTo>
                  <a:lnTo>
                    <a:pt x="1071" y="1410"/>
                  </a:lnTo>
                  <a:cubicBezTo>
                    <a:pt x="1267" y="1410"/>
                    <a:pt x="1428" y="1250"/>
                    <a:pt x="1428" y="1054"/>
                  </a:cubicBezTo>
                  <a:lnTo>
                    <a:pt x="1428" y="358"/>
                  </a:lnTo>
                  <a:cubicBezTo>
                    <a:pt x="1428" y="161"/>
                    <a:pt x="1267"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5784950" y="3813175"/>
              <a:ext cx="18750" cy="8050"/>
            </a:xfrm>
            <a:custGeom>
              <a:avLst/>
              <a:gdLst/>
              <a:ahLst/>
              <a:cxnLst/>
              <a:rect l="l" t="t" r="r" b="b"/>
              <a:pathLst>
                <a:path w="750" h="322" extrusionOk="0">
                  <a:moveTo>
                    <a:pt x="161" y="1"/>
                  </a:moveTo>
                  <a:cubicBezTo>
                    <a:pt x="72" y="1"/>
                    <a:pt x="0" y="72"/>
                    <a:pt x="0" y="161"/>
                  </a:cubicBezTo>
                  <a:cubicBezTo>
                    <a:pt x="0" y="251"/>
                    <a:pt x="72" y="322"/>
                    <a:pt x="161" y="322"/>
                  </a:cubicBezTo>
                  <a:lnTo>
                    <a:pt x="607" y="322"/>
                  </a:lnTo>
                  <a:cubicBezTo>
                    <a:pt x="678" y="322"/>
                    <a:pt x="750" y="251"/>
                    <a:pt x="750" y="161"/>
                  </a:cubicBezTo>
                  <a:cubicBezTo>
                    <a:pt x="750" y="72"/>
                    <a:pt x="678"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5812150" y="3813175"/>
              <a:ext cx="44200" cy="8050"/>
            </a:xfrm>
            <a:custGeom>
              <a:avLst/>
              <a:gdLst/>
              <a:ahLst/>
              <a:cxnLst/>
              <a:rect l="l" t="t" r="r" b="b"/>
              <a:pathLst>
                <a:path w="1768" h="322" extrusionOk="0">
                  <a:moveTo>
                    <a:pt x="143" y="1"/>
                  </a:moveTo>
                  <a:cubicBezTo>
                    <a:pt x="54" y="1"/>
                    <a:pt x="1" y="72"/>
                    <a:pt x="1" y="161"/>
                  </a:cubicBezTo>
                  <a:cubicBezTo>
                    <a:pt x="1" y="251"/>
                    <a:pt x="54" y="322"/>
                    <a:pt x="143" y="322"/>
                  </a:cubicBezTo>
                  <a:lnTo>
                    <a:pt x="1607" y="322"/>
                  </a:lnTo>
                  <a:cubicBezTo>
                    <a:pt x="1696" y="322"/>
                    <a:pt x="1767" y="251"/>
                    <a:pt x="1767" y="161"/>
                  </a:cubicBezTo>
                  <a:cubicBezTo>
                    <a:pt x="1767" y="72"/>
                    <a:pt x="1696" y="1"/>
                    <a:pt x="1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5784950" y="3828800"/>
              <a:ext cx="37050" cy="8050"/>
            </a:xfrm>
            <a:custGeom>
              <a:avLst/>
              <a:gdLst/>
              <a:ahLst/>
              <a:cxnLst/>
              <a:rect l="l" t="t" r="r" b="b"/>
              <a:pathLst>
                <a:path w="1482" h="322" extrusionOk="0">
                  <a:moveTo>
                    <a:pt x="161" y="0"/>
                  </a:moveTo>
                  <a:cubicBezTo>
                    <a:pt x="72" y="0"/>
                    <a:pt x="0" y="72"/>
                    <a:pt x="0" y="161"/>
                  </a:cubicBezTo>
                  <a:cubicBezTo>
                    <a:pt x="0" y="250"/>
                    <a:pt x="72" y="321"/>
                    <a:pt x="161" y="321"/>
                  </a:cubicBezTo>
                  <a:lnTo>
                    <a:pt x="1339" y="321"/>
                  </a:lnTo>
                  <a:cubicBezTo>
                    <a:pt x="1410" y="321"/>
                    <a:pt x="1481" y="250"/>
                    <a:pt x="1481" y="161"/>
                  </a:cubicBezTo>
                  <a:cubicBezTo>
                    <a:pt x="1481" y="72"/>
                    <a:pt x="1410"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830000" y="3828800"/>
              <a:ext cx="16975" cy="8050"/>
            </a:xfrm>
            <a:custGeom>
              <a:avLst/>
              <a:gdLst/>
              <a:ahLst/>
              <a:cxnLst/>
              <a:rect l="l" t="t" r="r" b="b"/>
              <a:pathLst>
                <a:path w="679" h="322" extrusionOk="0">
                  <a:moveTo>
                    <a:pt x="143" y="0"/>
                  </a:moveTo>
                  <a:cubicBezTo>
                    <a:pt x="54" y="0"/>
                    <a:pt x="0" y="72"/>
                    <a:pt x="0" y="161"/>
                  </a:cubicBezTo>
                  <a:cubicBezTo>
                    <a:pt x="0" y="250"/>
                    <a:pt x="54" y="321"/>
                    <a:pt x="143" y="321"/>
                  </a:cubicBezTo>
                  <a:lnTo>
                    <a:pt x="518" y="321"/>
                  </a:lnTo>
                  <a:cubicBezTo>
                    <a:pt x="607" y="321"/>
                    <a:pt x="678" y="250"/>
                    <a:pt x="678" y="161"/>
                  </a:cubicBezTo>
                  <a:cubicBezTo>
                    <a:pt x="678" y="72"/>
                    <a:pt x="607"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741225" y="3748050"/>
              <a:ext cx="35725" cy="35725"/>
            </a:xfrm>
            <a:custGeom>
              <a:avLst/>
              <a:gdLst/>
              <a:ahLst/>
              <a:cxnLst/>
              <a:rect l="l" t="t" r="r" b="b"/>
              <a:pathLst>
                <a:path w="1429" h="1429" extrusionOk="0">
                  <a:moveTo>
                    <a:pt x="1053" y="322"/>
                  </a:moveTo>
                  <a:cubicBezTo>
                    <a:pt x="1089" y="322"/>
                    <a:pt x="1107" y="340"/>
                    <a:pt x="1107" y="376"/>
                  </a:cubicBezTo>
                  <a:lnTo>
                    <a:pt x="1107" y="1054"/>
                  </a:lnTo>
                  <a:cubicBezTo>
                    <a:pt x="1107" y="1089"/>
                    <a:pt x="1089" y="1107"/>
                    <a:pt x="1053" y="1107"/>
                  </a:cubicBezTo>
                  <a:lnTo>
                    <a:pt x="375" y="1107"/>
                  </a:lnTo>
                  <a:cubicBezTo>
                    <a:pt x="340" y="1107"/>
                    <a:pt x="322" y="1089"/>
                    <a:pt x="322" y="1054"/>
                  </a:cubicBezTo>
                  <a:lnTo>
                    <a:pt x="322" y="376"/>
                  </a:lnTo>
                  <a:cubicBezTo>
                    <a:pt x="322" y="340"/>
                    <a:pt x="340" y="322"/>
                    <a:pt x="375" y="322"/>
                  </a:cubicBezTo>
                  <a:close/>
                  <a:moveTo>
                    <a:pt x="375" y="1"/>
                  </a:moveTo>
                  <a:cubicBezTo>
                    <a:pt x="179" y="1"/>
                    <a:pt x="1" y="161"/>
                    <a:pt x="1" y="376"/>
                  </a:cubicBezTo>
                  <a:lnTo>
                    <a:pt x="1" y="1054"/>
                  </a:lnTo>
                  <a:cubicBezTo>
                    <a:pt x="1" y="1268"/>
                    <a:pt x="179" y="1428"/>
                    <a:pt x="375" y="1428"/>
                  </a:cubicBezTo>
                  <a:lnTo>
                    <a:pt x="1053" y="1428"/>
                  </a:lnTo>
                  <a:cubicBezTo>
                    <a:pt x="1268" y="1428"/>
                    <a:pt x="1428" y="1268"/>
                    <a:pt x="1428" y="1054"/>
                  </a:cubicBezTo>
                  <a:lnTo>
                    <a:pt x="1428" y="376"/>
                  </a:lnTo>
                  <a:cubicBezTo>
                    <a:pt x="1428" y="161"/>
                    <a:pt x="1268" y="1"/>
                    <a:pt x="10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784500" y="3754300"/>
              <a:ext cx="18750" cy="7600"/>
            </a:xfrm>
            <a:custGeom>
              <a:avLst/>
              <a:gdLst/>
              <a:ahLst/>
              <a:cxnLst/>
              <a:rect l="l" t="t" r="r" b="b"/>
              <a:pathLst>
                <a:path w="750" h="304" extrusionOk="0">
                  <a:moveTo>
                    <a:pt x="143" y="1"/>
                  </a:moveTo>
                  <a:cubicBezTo>
                    <a:pt x="72" y="1"/>
                    <a:pt x="0" y="72"/>
                    <a:pt x="0" y="161"/>
                  </a:cubicBezTo>
                  <a:cubicBezTo>
                    <a:pt x="0" y="250"/>
                    <a:pt x="72" y="304"/>
                    <a:pt x="143" y="304"/>
                  </a:cubicBezTo>
                  <a:lnTo>
                    <a:pt x="589" y="304"/>
                  </a:lnTo>
                  <a:cubicBezTo>
                    <a:pt x="679" y="304"/>
                    <a:pt x="750" y="250"/>
                    <a:pt x="750" y="161"/>
                  </a:cubicBezTo>
                  <a:cubicBezTo>
                    <a:pt x="750" y="72"/>
                    <a:pt x="679"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5811275" y="3754300"/>
              <a:ext cx="20075" cy="7600"/>
            </a:xfrm>
            <a:custGeom>
              <a:avLst/>
              <a:gdLst/>
              <a:ahLst/>
              <a:cxnLst/>
              <a:rect l="l" t="t" r="r" b="b"/>
              <a:pathLst>
                <a:path w="803" h="304" extrusionOk="0">
                  <a:moveTo>
                    <a:pt x="161" y="1"/>
                  </a:moveTo>
                  <a:cubicBezTo>
                    <a:pt x="71" y="1"/>
                    <a:pt x="0" y="72"/>
                    <a:pt x="0" y="161"/>
                  </a:cubicBezTo>
                  <a:cubicBezTo>
                    <a:pt x="0" y="250"/>
                    <a:pt x="71" y="304"/>
                    <a:pt x="161" y="304"/>
                  </a:cubicBezTo>
                  <a:lnTo>
                    <a:pt x="660" y="304"/>
                  </a:lnTo>
                  <a:cubicBezTo>
                    <a:pt x="749" y="304"/>
                    <a:pt x="803" y="250"/>
                    <a:pt x="803" y="161"/>
                  </a:cubicBezTo>
                  <a:cubicBezTo>
                    <a:pt x="803" y="72"/>
                    <a:pt x="749"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5784500" y="3769925"/>
              <a:ext cx="37050" cy="7600"/>
            </a:xfrm>
            <a:custGeom>
              <a:avLst/>
              <a:gdLst/>
              <a:ahLst/>
              <a:cxnLst/>
              <a:rect l="l" t="t" r="r" b="b"/>
              <a:pathLst>
                <a:path w="1482" h="304" extrusionOk="0">
                  <a:moveTo>
                    <a:pt x="143" y="0"/>
                  </a:moveTo>
                  <a:cubicBezTo>
                    <a:pt x="72" y="0"/>
                    <a:pt x="0" y="71"/>
                    <a:pt x="0" y="143"/>
                  </a:cubicBezTo>
                  <a:cubicBezTo>
                    <a:pt x="0" y="232"/>
                    <a:pt x="72" y="303"/>
                    <a:pt x="143" y="303"/>
                  </a:cubicBezTo>
                  <a:lnTo>
                    <a:pt x="1321" y="303"/>
                  </a:lnTo>
                  <a:cubicBezTo>
                    <a:pt x="1410" y="303"/>
                    <a:pt x="1481" y="232"/>
                    <a:pt x="1481" y="143"/>
                  </a:cubicBezTo>
                  <a:cubicBezTo>
                    <a:pt x="1481" y="71"/>
                    <a:pt x="1410"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5702875" y="3644125"/>
              <a:ext cx="225725" cy="267675"/>
            </a:xfrm>
            <a:custGeom>
              <a:avLst/>
              <a:gdLst/>
              <a:ahLst/>
              <a:cxnLst/>
              <a:rect l="l" t="t" r="r" b="b"/>
              <a:pathLst>
                <a:path w="9029" h="10707" extrusionOk="0">
                  <a:moveTo>
                    <a:pt x="2766" y="946"/>
                  </a:moveTo>
                  <a:lnTo>
                    <a:pt x="2766" y="1249"/>
                  </a:lnTo>
                  <a:lnTo>
                    <a:pt x="1892" y="1249"/>
                  </a:lnTo>
                  <a:lnTo>
                    <a:pt x="1892" y="1000"/>
                  </a:lnTo>
                  <a:cubicBezTo>
                    <a:pt x="1892" y="964"/>
                    <a:pt x="1927" y="946"/>
                    <a:pt x="1945" y="946"/>
                  </a:cubicBezTo>
                  <a:close/>
                  <a:moveTo>
                    <a:pt x="5728" y="946"/>
                  </a:moveTo>
                  <a:cubicBezTo>
                    <a:pt x="5763" y="946"/>
                    <a:pt x="5781" y="964"/>
                    <a:pt x="5781" y="1000"/>
                  </a:cubicBezTo>
                  <a:lnTo>
                    <a:pt x="5781" y="1249"/>
                  </a:lnTo>
                  <a:lnTo>
                    <a:pt x="4907" y="1249"/>
                  </a:lnTo>
                  <a:lnTo>
                    <a:pt x="4907" y="946"/>
                  </a:lnTo>
                  <a:close/>
                  <a:moveTo>
                    <a:pt x="4336" y="322"/>
                  </a:moveTo>
                  <a:cubicBezTo>
                    <a:pt x="4479" y="322"/>
                    <a:pt x="4586" y="429"/>
                    <a:pt x="4586" y="571"/>
                  </a:cubicBezTo>
                  <a:lnTo>
                    <a:pt x="4586" y="2177"/>
                  </a:lnTo>
                  <a:cubicBezTo>
                    <a:pt x="4586" y="2213"/>
                    <a:pt x="4568" y="2231"/>
                    <a:pt x="4532" y="2231"/>
                  </a:cubicBezTo>
                  <a:lnTo>
                    <a:pt x="3141" y="2231"/>
                  </a:lnTo>
                  <a:cubicBezTo>
                    <a:pt x="3105" y="2231"/>
                    <a:pt x="3087" y="2213"/>
                    <a:pt x="3087" y="2177"/>
                  </a:cubicBezTo>
                  <a:lnTo>
                    <a:pt x="3087" y="571"/>
                  </a:lnTo>
                  <a:cubicBezTo>
                    <a:pt x="3087" y="429"/>
                    <a:pt x="3212" y="322"/>
                    <a:pt x="3355" y="322"/>
                  </a:cubicBezTo>
                  <a:close/>
                  <a:moveTo>
                    <a:pt x="6905" y="1571"/>
                  </a:moveTo>
                  <a:cubicBezTo>
                    <a:pt x="7155" y="1571"/>
                    <a:pt x="7369" y="1785"/>
                    <a:pt x="7369" y="2035"/>
                  </a:cubicBezTo>
                  <a:lnTo>
                    <a:pt x="7369" y="2820"/>
                  </a:lnTo>
                  <a:lnTo>
                    <a:pt x="7066" y="2820"/>
                  </a:lnTo>
                  <a:lnTo>
                    <a:pt x="7066" y="2142"/>
                  </a:lnTo>
                  <a:cubicBezTo>
                    <a:pt x="7066" y="1999"/>
                    <a:pt x="6941" y="1874"/>
                    <a:pt x="6798" y="1874"/>
                  </a:cubicBezTo>
                  <a:lnTo>
                    <a:pt x="4907" y="1874"/>
                  </a:lnTo>
                  <a:lnTo>
                    <a:pt x="4907" y="1571"/>
                  </a:lnTo>
                  <a:close/>
                  <a:moveTo>
                    <a:pt x="8244" y="3141"/>
                  </a:moveTo>
                  <a:cubicBezTo>
                    <a:pt x="8493" y="3141"/>
                    <a:pt x="8707" y="3355"/>
                    <a:pt x="8707" y="3605"/>
                  </a:cubicBezTo>
                  <a:lnTo>
                    <a:pt x="8707" y="5514"/>
                  </a:lnTo>
                  <a:cubicBezTo>
                    <a:pt x="8707" y="5764"/>
                    <a:pt x="8493" y="5978"/>
                    <a:pt x="8244" y="5978"/>
                  </a:cubicBezTo>
                  <a:lnTo>
                    <a:pt x="6334" y="5978"/>
                  </a:lnTo>
                  <a:cubicBezTo>
                    <a:pt x="6085" y="5978"/>
                    <a:pt x="5871" y="5764"/>
                    <a:pt x="5871" y="5514"/>
                  </a:cubicBezTo>
                  <a:lnTo>
                    <a:pt x="5871" y="3605"/>
                  </a:lnTo>
                  <a:cubicBezTo>
                    <a:pt x="5871" y="3355"/>
                    <a:pt x="6085" y="3141"/>
                    <a:pt x="6334" y="3141"/>
                  </a:cubicBezTo>
                  <a:close/>
                  <a:moveTo>
                    <a:pt x="6745" y="9457"/>
                  </a:moveTo>
                  <a:lnTo>
                    <a:pt x="6745" y="9760"/>
                  </a:lnTo>
                  <a:lnTo>
                    <a:pt x="928" y="9760"/>
                  </a:lnTo>
                  <a:lnTo>
                    <a:pt x="928" y="9457"/>
                  </a:lnTo>
                  <a:close/>
                  <a:moveTo>
                    <a:pt x="3355" y="0"/>
                  </a:moveTo>
                  <a:cubicBezTo>
                    <a:pt x="3034" y="0"/>
                    <a:pt x="2766" y="250"/>
                    <a:pt x="2766" y="571"/>
                  </a:cubicBezTo>
                  <a:lnTo>
                    <a:pt x="2766" y="625"/>
                  </a:lnTo>
                  <a:lnTo>
                    <a:pt x="1945" y="625"/>
                  </a:lnTo>
                  <a:cubicBezTo>
                    <a:pt x="1749" y="625"/>
                    <a:pt x="1588" y="786"/>
                    <a:pt x="1588" y="1000"/>
                  </a:cubicBezTo>
                  <a:lnTo>
                    <a:pt x="1588" y="1249"/>
                  </a:lnTo>
                  <a:lnTo>
                    <a:pt x="785" y="1249"/>
                  </a:lnTo>
                  <a:cubicBezTo>
                    <a:pt x="339" y="1249"/>
                    <a:pt x="0" y="1606"/>
                    <a:pt x="0" y="2035"/>
                  </a:cubicBezTo>
                  <a:lnTo>
                    <a:pt x="0" y="9921"/>
                  </a:lnTo>
                  <a:cubicBezTo>
                    <a:pt x="0" y="10349"/>
                    <a:pt x="339" y="10706"/>
                    <a:pt x="785" y="10706"/>
                  </a:cubicBezTo>
                  <a:lnTo>
                    <a:pt x="1695" y="10706"/>
                  </a:lnTo>
                  <a:cubicBezTo>
                    <a:pt x="1785" y="10706"/>
                    <a:pt x="1856" y="10635"/>
                    <a:pt x="1856" y="10545"/>
                  </a:cubicBezTo>
                  <a:cubicBezTo>
                    <a:pt x="1856" y="10456"/>
                    <a:pt x="1785" y="10385"/>
                    <a:pt x="1695" y="10385"/>
                  </a:cubicBezTo>
                  <a:lnTo>
                    <a:pt x="785" y="10385"/>
                  </a:lnTo>
                  <a:cubicBezTo>
                    <a:pt x="518" y="10385"/>
                    <a:pt x="304" y="10189"/>
                    <a:pt x="304" y="9921"/>
                  </a:cubicBezTo>
                  <a:lnTo>
                    <a:pt x="304" y="2035"/>
                  </a:lnTo>
                  <a:cubicBezTo>
                    <a:pt x="304" y="1785"/>
                    <a:pt x="518" y="1571"/>
                    <a:pt x="785" y="1571"/>
                  </a:cubicBezTo>
                  <a:lnTo>
                    <a:pt x="2766" y="1571"/>
                  </a:lnTo>
                  <a:lnTo>
                    <a:pt x="2766" y="1874"/>
                  </a:lnTo>
                  <a:lnTo>
                    <a:pt x="875" y="1874"/>
                  </a:lnTo>
                  <a:cubicBezTo>
                    <a:pt x="732" y="1874"/>
                    <a:pt x="625" y="1999"/>
                    <a:pt x="625" y="2142"/>
                  </a:cubicBezTo>
                  <a:lnTo>
                    <a:pt x="625" y="9814"/>
                  </a:lnTo>
                  <a:cubicBezTo>
                    <a:pt x="625" y="9957"/>
                    <a:pt x="732" y="10082"/>
                    <a:pt x="875" y="10082"/>
                  </a:cubicBezTo>
                  <a:lnTo>
                    <a:pt x="6798" y="10082"/>
                  </a:lnTo>
                  <a:cubicBezTo>
                    <a:pt x="6941" y="10082"/>
                    <a:pt x="7066" y="9957"/>
                    <a:pt x="7066" y="9814"/>
                  </a:cubicBezTo>
                  <a:lnTo>
                    <a:pt x="7066" y="6870"/>
                  </a:lnTo>
                  <a:cubicBezTo>
                    <a:pt x="7066" y="6781"/>
                    <a:pt x="6995" y="6709"/>
                    <a:pt x="6905" y="6709"/>
                  </a:cubicBezTo>
                  <a:cubicBezTo>
                    <a:pt x="6816" y="6709"/>
                    <a:pt x="6745" y="6781"/>
                    <a:pt x="6745" y="6870"/>
                  </a:cubicBezTo>
                  <a:lnTo>
                    <a:pt x="6745" y="9136"/>
                  </a:lnTo>
                  <a:lnTo>
                    <a:pt x="928" y="9136"/>
                  </a:lnTo>
                  <a:lnTo>
                    <a:pt x="928" y="2195"/>
                  </a:lnTo>
                  <a:lnTo>
                    <a:pt x="2766" y="2195"/>
                  </a:lnTo>
                  <a:cubicBezTo>
                    <a:pt x="2784" y="2391"/>
                    <a:pt x="2944" y="2552"/>
                    <a:pt x="3141" y="2552"/>
                  </a:cubicBezTo>
                  <a:lnTo>
                    <a:pt x="4532" y="2552"/>
                  </a:lnTo>
                  <a:cubicBezTo>
                    <a:pt x="4746" y="2552"/>
                    <a:pt x="4907" y="2391"/>
                    <a:pt x="4907" y="2195"/>
                  </a:cubicBezTo>
                  <a:lnTo>
                    <a:pt x="6745" y="2195"/>
                  </a:lnTo>
                  <a:lnTo>
                    <a:pt x="6745" y="2820"/>
                  </a:lnTo>
                  <a:lnTo>
                    <a:pt x="6334" y="2820"/>
                  </a:lnTo>
                  <a:cubicBezTo>
                    <a:pt x="5906" y="2820"/>
                    <a:pt x="5549" y="3176"/>
                    <a:pt x="5549" y="3605"/>
                  </a:cubicBezTo>
                  <a:lnTo>
                    <a:pt x="5549" y="5514"/>
                  </a:lnTo>
                  <a:cubicBezTo>
                    <a:pt x="5549" y="5942"/>
                    <a:pt x="5906" y="6299"/>
                    <a:pt x="6334" y="6299"/>
                  </a:cubicBezTo>
                  <a:lnTo>
                    <a:pt x="7369" y="6299"/>
                  </a:lnTo>
                  <a:lnTo>
                    <a:pt x="7369" y="9921"/>
                  </a:lnTo>
                  <a:cubicBezTo>
                    <a:pt x="7369" y="10189"/>
                    <a:pt x="7155" y="10385"/>
                    <a:pt x="6905" y="10385"/>
                  </a:cubicBezTo>
                  <a:lnTo>
                    <a:pt x="2427" y="10385"/>
                  </a:lnTo>
                  <a:cubicBezTo>
                    <a:pt x="2338" y="10385"/>
                    <a:pt x="2266" y="10456"/>
                    <a:pt x="2266" y="10545"/>
                  </a:cubicBezTo>
                  <a:cubicBezTo>
                    <a:pt x="2266" y="10635"/>
                    <a:pt x="2338" y="10706"/>
                    <a:pt x="2427" y="10706"/>
                  </a:cubicBezTo>
                  <a:lnTo>
                    <a:pt x="6905" y="10706"/>
                  </a:lnTo>
                  <a:cubicBezTo>
                    <a:pt x="7334" y="10706"/>
                    <a:pt x="7690" y="10349"/>
                    <a:pt x="7690" y="9921"/>
                  </a:cubicBezTo>
                  <a:lnTo>
                    <a:pt x="7690" y="6299"/>
                  </a:lnTo>
                  <a:lnTo>
                    <a:pt x="8244" y="6299"/>
                  </a:lnTo>
                  <a:cubicBezTo>
                    <a:pt x="8672" y="6299"/>
                    <a:pt x="9029" y="5942"/>
                    <a:pt x="9029" y="5514"/>
                  </a:cubicBezTo>
                  <a:lnTo>
                    <a:pt x="9029" y="3605"/>
                  </a:lnTo>
                  <a:cubicBezTo>
                    <a:pt x="9029" y="3176"/>
                    <a:pt x="8672" y="2820"/>
                    <a:pt x="8244" y="2820"/>
                  </a:cubicBezTo>
                  <a:lnTo>
                    <a:pt x="7690" y="2820"/>
                  </a:lnTo>
                  <a:lnTo>
                    <a:pt x="7690" y="2035"/>
                  </a:lnTo>
                  <a:cubicBezTo>
                    <a:pt x="7690" y="1606"/>
                    <a:pt x="7334" y="1249"/>
                    <a:pt x="6905" y="1249"/>
                  </a:cubicBezTo>
                  <a:lnTo>
                    <a:pt x="6102" y="1249"/>
                  </a:lnTo>
                  <a:lnTo>
                    <a:pt x="6102" y="1000"/>
                  </a:lnTo>
                  <a:cubicBezTo>
                    <a:pt x="6102" y="786"/>
                    <a:pt x="5942" y="625"/>
                    <a:pt x="5728" y="625"/>
                  </a:cubicBezTo>
                  <a:lnTo>
                    <a:pt x="4907" y="625"/>
                  </a:lnTo>
                  <a:lnTo>
                    <a:pt x="4907" y="571"/>
                  </a:lnTo>
                  <a:cubicBezTo>
                    <a:pt x="4907" y="250"/>
                    <a:pt x="4657" y="0"/>
                    <a:pt x="4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5860775" y="3740375"/>
              <a:ext cx="48650" cy="34475"/>
            </a:xfrm>
            <a:custGeom>
              <a:avLst/>
              <a:gdLst/>
              <a:ahLst/>
              <a:cxnLst/>
              <a:rect l="l" t="t" r="r" b="b"/>
              <a:pathLst>
                <a:path w="1946" h="1379" extrusionOk="0">
                  <a:moveTo>
                    <a:pt x="1767" y="0"/>
                  </a:moveTo>
                  <a:cubicBezTo>
                    <a:pt x="1727" y="0"/>
                    <a:pt x="1687" y="13"/>
                    <a:pt x="1660" y="40"/>
                  </a:cubicBezTo>
                  <a:lnTo>
                    <a:pt x="679" y="1039"/>
                  </a:lnTo>
                  <a:lnTo>
                    <a:pt x="286" y="647"/>
                  </a:lnTo>
                  <a:cubicBezTo>
                    <a:pt x="259" y="620"/>
                    <a:pt x="219" y="607"/>
                    <a:pt x="179" y="607"/>
                  </a:cubicBezTo>
                  <a:cubicBezTo>
                    <a:pt x="139" y="607"/>
                    <a:pt x="99" y="620"/>
                    <a:pt x="72" y="647"/>
                  </a:cubicBezTo>
                  <a:cubicBezTo>
                    <a:pt x="1" y="718"/>
                    <a:pt x="1" y="807"/>
                    <a:pt x="72" y="879"/>
                  </a:cubicBezTo>
                  <a:lnTo>
                    <a:pt x="482" y="1289"/>
                  </a:lnTo>
                  <a:cubicBezTo>
                    <a:pt x="536" y="1343"/>
                    <a:pt x="607" y="1378"/>
                    <a:pt x="679" y="1378"/>
                  </a:cubicBezTo>
                  <a:cubicBezTo>
                    <a:pt x="732" y="1378"/>
                    <a:pt x="803" y="1343"/>
                    <a:pt x="857" y="1289"/>
                  </a:cubicBezTo>
                  <a:lnTo>
                    <a:pt x="1874" y="272"/>
                  </a:lnTo>
                  <a:cubicBezTo>
                    <a:pt x="1945" y="201"/>
                    <a:pt x="1945" y="112"/>
                    <a:pt x="1874" y="40"/>
                  </a:cubicBezTo>
                  <a:cubicBezTo>
                    <a:pt x="1847" y="13"/>
                    <a:pt x="1807" y="0"/>
                    <a:pt x="1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5"/>
          <p:cNvGrpSpPr/>
          <p:nvPr/>
        </p:nvGrpSpPr>
        <p:grpSpPr>
          <a:xfrm>
            <a:off x="1600555" y="2066844"/>
            <a:ext cx="474184" cy="551437"/>
            <a:chOff x="3965900" y="4071450"/>
            <a:chExt cx="230175" cy="267675"/>
          </a:xfrm>
        </p:grpSpPr>
        <p:sp>
          <p:nvSpPr>
            <p:cNvPr id="297" name="Google Shape;297;p35"/>
            <p:cNvSpPr/>
            <p:nvPr/>
          </p:nvSpPr>
          <p:spPr>
            <a:xfrm>
              <a:off x="3965900" y="4071450"/>
              <a:ext cx="230175" cy="267675"/>
            </a:xfrm>
            <a:custGeom>
              <a:avLst/>
              <a:gdLst/>
              <a:ahLst/>
              <a:cxnLst/>
              <a:rect l="l" t="t" r="r" b="b"/>
              <a:pathLst>
                <a:path w="9207" h="10707" extrusionOk="0">
                  <a:moveTo>
                    <a:pt x="2944" y="322"/>
                  </a:moveTo>
                  <a:lnTo>
                    <a:pt x="2783" y="625"/>
                  </a:lnTo>
                  <a:lnTo>
                    <a:pt x="464" y="625"/>
                  </a:lnTo>
                  <a:cubicBezTo>
                    <a:pt x="393" y="625"/>
                    <a:pt x="321" y="572"/>
                    <a:pt x="321" y="482"/>
                  </a:cubicBezTo>
                  <a:cubicBezTo>
                    <a:pt x="321" y="393"/>
                    <a:pt x="393" y="322"/>
                    <a:pt x="464" y="322"/>
                  </a:cubicBezTo>
                  <a:close/>
                  <a:moveTo>
                    <a:pt x="7655" y="322"/>
                  </a:moveTo>
                  <a:cubicBezTo>
                    <a:pt x="7744" y="322"/>
                    <a:pt x="7815" y="393"/>
                    <a:pt x="7815" y="482"/>
                  </a:cubicBezTo>
                  <a:cubicBezTo>
                    <a:pt x="7815" y="572"/>
                    <a:pt x="7744" y="625"/>
                    <a:pt x="7655" y="625"/>
                  </a:cubicBezTo>
                  <a:lnTo>
                    <a:pt x="3997" y="625"/>
                  </a:lnTo>
                  <a:lnTo>
                    <a:pt x="4157" y="322"/>
                  </a:lnTo>
                  <a:close/>
                  <a:moveTo>
                    <a:pt x="7048" y="2481"/>
                  </a:moveTo>
                  <a:cubicBezTo>
                    <a:pt x="8065" y="2481"/>
                    <a:pt x="8886" y="3302"/>
                    <a:pt x="8886" y="4319"/>
                  </a:cubicBezTo>
                  <a:cubicBezTo>
                    <a:pt x="8886" y="5336"/>
                    <a:pt x="8065" y="6156"/>
                    <a:pt x="7048" y="6156"/>
                  </a:cubicBezTo>
                  <a:cubicBezTo>
                    <a:pt x="6031" y="6156"/>
                    <a:pt x="5210" y="5336"/>
                    <a:pt x="5210" y="4319"/>
                  </a:cubicBezTo>
                  <a:cubicBezTo>
                    <a:pt x="5210" y="3302"/>
                    <a:pt x="6031" y="2481"/>
                    <a:pt x="7048" y="2481"/>
                  </a:cubicBezTo>
                  <a:close/>
                  <a:moveTo>
                    <a:pt x="7084" y="946"/>
                  </a:moveTo>
                  <a:cubicBezTo>
                    <a:pt x="7012" y="1053"/>
                    <a:pt x="6959" y="1196"/>
                    <a:pt x="6959" y="1339"/>
                  </a:cubicBezTo>
                  <a:lnTo>
                    <a:pt x="6959" y="2160"/>
                  </a:lnTo>
                  <a:cubicBezTo>
                    <a:pt x="5817" y="2213"/>
                    <a:pt x="4889" y="3159"/>
                    <a:pt x="4889" y="4319"/>
                  </a:cubicBezTo>
                  <a:cubicBezTo>
                    <a:pt x="4889" y="5139"/>
                    <a:pt x="5353" y="5853"/>
                    <a:pt x="6049" y="6210"/>
                  </a:cubicBezTo>
                  <a:cubicBezTo>
                    <a:pt x="5513" y="6710"/>
                    <a:pt x="4818" y="6995"/>
                    <a:pt x="4086" y="6995"/>
                  </a:cubicBezTo>
                  <a:cubicBezTo>
                    <a:pt x="2480" y="6995"/>
                    <a:pt x="1195" y="5693"/>
                    <a:pt x="1195" y="4105"/>
                  </a:cubicBezTo>
                  <a:lnTo>
                    <a:pt x="1195" y="1339"/>
                  </a:lnTo>
                  <a:cubicBezTo>
                    <a:pt x="1195" y="1196"/>
                    <a:pt x="1142" y="1053"/>
                    <a:pt x="1071" y="946"/>
                  </a:cubicBezTo>
                  <a:lnTo>
                    <a:pt x="2623" y="946"/>
                  </a:lnTo>
                  <a:lnTo>
                    <a:pt x="2462" y="1250"/>
                  </a:lnTo>
                  <a:cubicBezTo>
                    <a:pt x="2427" y="1339"/>
                    <a:pt x="2427" y="1428"/>
                    <a:pt x="2462" y="1517"/>
                  </a:cubicBezTo>
                  <a:cubicBezTo>
                    <a:pt x="2516" y="1589"/>
                    <a:pt x="2605" y="1642"/>
                    <a:pt x="2694" y="1642"/>
                  </a:cubicBezTo>
                  <a:lnTo>
                    <a:pt x="3230" y="1642"/>
                  </a:lnTo>
                  <a:lnTo>
                    <a:pt x="2587" y="3391"/>
                  </a:lnTo>
                  <a:cubicBezTo>
                    <a:pt x="2534" y="3498"/>
                    <a:pt x="2569" y="3641"/>
                    <a:pt x="2676" y="3712"/>
                  </a:cubicBezTo>
                  <a:cubicBezTo>
                    <a:pt x="2712" y="3748"/>
                    <a:pt x="2766" y="3748"/>
                    <a:pt x="2819" y="3748"/>
                  </a:cubicBezTo>
                  <a:cubicBezTo>
                    <a:pt x="2891" y="3748"/>
                    <a:pt x="2962" y="3730"/>
                    <a:pt x="3015" y="3676"/>
                  </a:cubicBezTo>
                  <a:cubicBezTo>
                    <a:pt x="3015" y="3658"/>
                    <a:pt x="3015" y="3658"/>
                    <a:pt x="3015" y="3658"/>
                  </a:cubicBezTo>
                  <a:lnTo>
                    <a:pt x="5032" y="1071"/>
                  </a:lnTo>
                  <a:cubicBezTo>
                    <a:pt x="5067" y="1036"/>
                    <a:pt x="5085" y="982"/>
                    <a:pt x="5085" y="946"/>
                  </a:cubicBezTo>
                  <a:close/>
                  <a:moveTo>
                    <a:pt x="464" y="1"/>
                  </a:moveTo>
                  <a:cubicBezTo>
                    <a:pt x="214" y="1"/>
                    <a:pt x="0" y="215"/>
                    <a:pt x="0" y="482"/>
                  </a:cubicBezTo>
                  <a:cubicBezTo>
                    <a:pt x="0" y="732"/>
                    <a:pt x="214" y="946"/>
                    <a:pt x="464" y="946"/>
                  </a:cubicBezTo>
                  <a:lnTo>
                    <a:pt x="482" y="946"/>
                  </a:lnTo>
                  <a:cubicBezTo>
                    <a:pt x="696" y="946"/>
                    <a:pt x="874" y="1125"/>
                    <a:pt x="874" y="1339"/>
                  </a:cubicBezTo>
                  <a:lnTo>
                    <a:pt x="874" y="4105"/>
                  </a:lnTo>
                  <a:cubicBezTo>
                    <a:pt x="874" y="5693"/>
                    <a:pt x="2034" y="7013"/>
                    <a:pt x="3551" y="7263"/>
                  </a:cubicBezTo>
                  <a:lnTo>
                    <a:pt x="3551" y="8351"/>
                  </a:lnTo>
                  <a:cubicBezTo>
                    <a:pt x="3551" y="8440"/>
                    <a:pt x="3622" y="8512"/>
                    <a:pt x="3711" y="8512"/>
                  </a:cubicBezTo>
                  <a:cubicBezTo>
                    <a:pt x="3800" y="8512"/>
                    <a:pt x="3854" y="8440"/>
                    <a:pt x="3854" y="8351"/>
                  </a:cubicBezTo>
                  <a:lnTo>
                    <a:pt x="3854" y="7298"/>
                  </a:lnTo>
                  <a:lnTo>
                    <a:pt x="4264" y="7298"/>
                  </a:lnTo>
                  <a:lnTo>
                    <a:pt x="4264" y="9100"/>
                  </a:lnTo>
                  <a:cubicBezTo>
                    <a:pt x="4264" y="9511"/>
                    <a:pt x="4443" y="9921"/>
                    <a:pt x="4728" y="10225"/>
                  </a:cubicBezTo>
                  <a:cubicBezTo>
                    <a:pt x="4800" y="10296"/>
                    <a:pt x="4871" y="10349"/>
                    <a:pt x="4942" y="10403"/>
                  </a:cubicBezTo>
                  <a:lnTo>
                    <a:pt x="3194" y="10403"/>
                  </a:lnTo>
                  <a:cubicBezTo>
                    <a:pt x="3604" y="10100"/>
                    <a:pt x="3854" y="9636"/>
                    <a:pt x="3854" y="9100"/>
                  </a:cubicBezTo>
                  <a:cubicBezTo>
                    <a:pt x="3854" y="9011"/>
                    <a:pt x="3800" y="8940"/>
                    <a:pt x="3711" y="8940"/>
                  </a:cubicBezTo>
                  <a:cubicBezTo>
                    <a:pt x="3622" y="8940"/>
                    <a:pt x="3551" y="9011"/>
                    <a:pt x="3551" y="9100"/>
                  </a:cubicBezTo>
                  <a:cubicBezTo>
                    <a:pt x="3551" y="9814"/>
                    <a:pt x="2962" y="10403"/>
                    <a:pt x="2248" y="10403"/>
                  </a:cubicBezTo>
                  <a:cubicBezTo>
                    <a:pt x="2159" y="10403"/>
                    <a:pt x="2088" y="10474"/>
                    <a:pt x="2088" y="10564"/>
                  </a:cubicBezTo>
                  <a:cubicBezTo>
                    <a:pt x="2088" y="10635"/>
                    <a:pt x="2159" y="10706"/>
                    <a:pt x="2248" y="10706"/>
                  </a:cubicBezTo>
                  <a:lnTo>
                    <a:pt x="5888" y="10706"/>
                  </a:lnTo>
                  <a:cubicBezTo>
                    <a:pt x="5977" y="10706"/>
                    <a:pt x="6049" y="10635"/>
                    <a:pt x="6049" y="10564"/>
                  </a:cubicBezTo>
                  <a:cubicBezTo>
                    <a:pt x="6049" y="10474"/>
                    <a:pt x="5977" y="10403"/>
                    <a:pt x="5888" y="10403"/>
                  </a:cubicBezTo>
                  <a:lnTo>
                    <a:pt x="5870" y="10403"/>
                  </a:lnTo>
                  <a:cubicBezTo>
                    <a:pt x="5157" y="10385"/>
                    <a:pt x="4586" y="9796"/>
                    <a:pt x="4586" y="9100"/>
                  </a:cubicBezTo>
                  <a:lnTo>
                    <a:pt x="4586" y="7263"/>
                  </a:lnTo>
                  <a:cubicBezTo>
                    <a:pt x="5228" y="7156"/>
                    <a:pt x="5835" y="6852"/>
                    <a:pt x="6316" y="6388"/>
                  </a:cubicBezTo>
                  <a:cubicBezTo>
                    <a:pt x="6334" y="6388"/>
                    <a:pt x="6334" y="6371"/>
                    <a:pt x="6352" y="6353"/>
                  </a:cubicBezTo>
                  <a:cubicBezTo>
                    <a:pt x="6566" y="6424"/>
                    <a:pt x="6798" y="6460"/>
                    <a:pt x="7048" y="6460"/>
                  </a:cubicBezTo>
                  <a:cubicBezTo>
                    <a:pt x="8225" y="6460"/>
                    <a:pt x="9207" y="5496"/>
                    <a:pt x="9207" y="4319"/>
                  </a:cubicBezTo>
                  <a:cubicBezTo>
                    <a:pt x="9207" y="3212"/>
                    <a:pt x="8350" y="2285"/>
                    <a:pt x="7280" y="2178"/>
                  </a:cubicBezTo>
                  <a:lnTo>
                    <a:pt x="7280" y="1339"/>
                  </a:lnTo>
                  <a:cubicBezTo>
                    <a:pt x="7280" y="1125"/>
                    <a:pt x="7458" y="946"/>
                    <a:pt x="7672" y="946"/>
                  </a:cubicBezTo>
                  <a:lnTo>
                    <a:pt x="7690" y="946"/>
                  </a:lnTo>
                  <a:cubicBezTo>
                    <a:pt x="7940" y="929"/>
                    <a:pt x="8136" y="732"/>
                    <a:pt x="8136" y="482"/>
                  </a:cubicBezTo>
                  <a:cubicBezTo>
                    <a:pt x="8136" y="215"/>
                    <a:pt x="7922" y="1"/>
                    <a:pt x="7655" y="1"/>
                  </a:cubicBezTo>
                  <a:lnTo>
                    <a:pt x="4050" y="1"/>
                  </a:lnTo>
                  <a:cubicBezTo>
                    <a:pt x="3997" y="1"/>
                    <a:pt x="3943" y="54"/>
                    <a:pt x="3908" y="108"/>
                  </a:cubicBezTo>
                  <a:lnTo>
                    <a:pt x="3676" y="572"/>
                  </a:lnTo>
                  <a:cubicBezTo>
                    <a:pt x="3622" y="643"/>
                    <a:pt x="3640" y="750"/>
                    <a:pt x="3676" y="821"/>
                  </a:cubicBezTo>
                  <a:cubicBezTo>
                    <a:pt x="3729" y="893"/>
                    <a:pt x="3818" y="946"/>
                    <a:pt x="3908" y="946"/>
                  </a:cubicBezTo>
                  <a:lnTo>
                    <a:pt x="4728" y="946"/>
                  </a:lnTo>
                  <a:lnTo>
                    <a:pt x="2980" y="3195"/>
                  </a:lnTo>
                  <a:lnTo>
                    <a:pt x="3533" y="1696"/>
                  </a:lnTo>
                  <a:cubicBezTo>
                    <a:pt x="3569" y="1607"/>
                    <a:pt x="3569" y="1517"/>
                    <a:pt x="3515" y="1446"/>
                  </a:cubicBezTo>
                  <a:cubicBezTo>
                    <a:pt x="3461" y="1375"/>
                    <a:pt x="3390" y="1321"/>
                    <a:pt x="3301" y="1321"/>
                  </a:cubicBezTo>
                  <a:lnTo>
                    <a:pt x="2783" y="1321"/>
                  </a:lnTo>
                  <a:lnTo>
                    <a:pt x="3354" y="233"/>
                  </a:lnTo>
                  <a:cubicBezTo>
                    <a:pt x="3390" y="161"/>
                    <a:pt x="3354" y="72"/>
                    <a:pt x="3283" y="19"/>
                  </a:cubicBezTo>
                  <a:cubicBezTo>
                    <a:pt x="3265" y="19"/>
                    <a:pt x="3230" y="1"/>
                    <a:pt x="3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4103725" y="4141050"/>
              <a:ext cx="76300" cy="76300"/>
            </a:xfrm>
            <a:custGeom>
              <a:avLst/>
              <a:gdLst/>
              <a:ahLst/>
              <a:cxnLst/>
              <a:rect l="l" t="t" r="r" b="b"/>
              <a:pathLst>
                <a:path w="3052" h="3052" extrusionOk="0">
                  <a:moveTo>
                    <a:pt x="1535" y="321"/>
                  </a:moveTo>
                  <a:cubicBezTo>
                    <a:pt x="2195" y="321"/>
                    <a:pt x="2748" y="857"/>
                    <a:pt x="2748" y="1535"/>
                  </a:cubicBezTo>
                  <a:cubicBezTo>
                    <a:pt x="2748" y="2195"/>
                    <a:pt x="2195" y="2748"/>
                    <a:pt x="1535" y="2748"/>
                  </a:cubicBezTo>
                  <a:cubicBezTo>
                    <a:pt x="857" y="2748"/>
                    <a:pt x="322" y="2195"/>
                    <a:pt x="322" y="1535"/>
                  </a:cubicBezTo>
                  <a:cubicBezTo>
                    <a:pt x="322" y="857"/>
                    <a:pt x="857" y="321"/>
                    <a:pt x="1535" y="321"/>
                  </a:cubicBezTo>
                  <a:close/>
                  <a:moveTo>
                    <a:pt x="1535" y="0"/>
                  </a:moveTo>
                  <a:cubicBezTo>
                    <a:pt x="696" y="0"/>
                    <a:pt x="0" y="696"/>
                    <a:pt x="0" y="1535"/>
                  </a:cubicBezTo>
                  <a:cubicBezTo>
                    <a:pt x="0" y="2373"/>
                    <a:pt x="696" y="3051"/>
                    <a:pt x="1535" y="3051"/>
                  </a:cubicBezTo>
                  <a:cubicBezTo>
                    <a:pt x="2373" y="3051"/>
                    <a:pt x="3051" y="2373"/>
                    <a:pt x="3051" y="1535"/>
                  </a:cubicBezTo>
                  <a:cubicBezTo>
                    <a:pt x="3051" y="696"/>
                    <a:pt x="2373"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4138075" y="4159325"/>
              <a:ext cx="8050" cy="25450"/>
            </a:xfrm>
            <a:custGeom>
              <a:avLst/>
              <a:gdLst/>
              <a:ahLst/>
              <a:cxnLst/>
              <a:rect l="l" t="t" r="r" b="b"/>
              <a:pathLst>
                <a:path w="322" h="1018" extrusionOk="0">
                  <a:moveTo>
                    <a:pt x="161" y="1"/>
                  </a:moveTo>
                  <a:cubicBezTo>
                    <a:pt x="72" y="1"/>
                    <a:pt x="0" y="72"/>
                    <a:pt x="0" y="161"/>
                  </a:cubicBezTo>
                  <a:lnTo>
                    <a:pt x="0" y="857"/>
                  </a:lnTo>
                  <a:cubicBezTo>
                    <a:pt x="0" y="946"/>
                    <a:pt x="72" y="1018"/>
                    <a:pt x="161" y="1018"/>
                  </a:cubicBezTo>
                  <a:cubicBezTo>
                    <a:pt x="250" y="1018"/>
                    <a:pt x="321" y="946"/>
                    <a:pt x="321" y="857"/>
                  </a:cubicBezTo>
                  <a:lnTo>
                    <a:pt x="321" y="161"/>
                  </a:lnTo>
                  <a:cubicBezTo>
                    <a:pt x="321" y="72"/>
                    <a:pt x="25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4136275" y="4190100"/>
              <a:ext cx="11625" cy="11625"/>
            </a:xfrm>
            <a:custGeom>
              <a:avLst/>
              <a:gdLst/>
              <a:ahLst/>
              <a:cxnLst/>
              <a:rect l="l" t="t" r="r" b="b"/>
              <a:pathLst>
                <a:path w="465" h="465" extrusionOk="0">
                  <a:moveTo>
                    <a:pt x="233" y="1"/>
                  </a:moveTo>
                  <a:cubicBezTo>
                    <a:pt x="108" y="1"/>
                    <a:pt x="1" y="108"/>
                    <a:pt x="1" y="233"/>
                  </a:cubicBezTo>
                  <a:cubicBezTo>
                    <a:pt x="1" y="358"/>
                    <a:pt x="108" y="465"/>
                    <a:pt x="233" y="465"/>
                  </a:cubicBezTo>
                  <a:cubicBezTo>
                    <a:pt x="358" y="465"/>
                    <a:pt x="465" y="358"/>
                    <a:pt x="465" y="233"/>
                  </a:cubicBezTo>
                  <a:cubicBezTo>
                    <a:pt x="465" y="108"/>
                    <a:pt x="358"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5"/>
          <p:cNvGrpSpPr/>
          <p:nvPr/>
        </p:nvGrpSpPr>
        <p:grpSpPr>
          <a:xfrm>
            <a:off x="4300865" y="2160527"/>
            <a:ext cx="551437" cy="451213"/>
            <a:chOff x="2212400" y="4096000"/>
            <a:chExt cx="267675" cy="219025"/>
          </a:xfrm>
        </p:grpSpPr>
        <p:sp>
          <p:nvSpPr>
            <p:cNvPr id="302" name="Google Shape;302;p35"/>
            <p:cNvSpPr/>
            <p:nvPr/>
          </p:nvSpPr>
          <p:spPr>
            <a:xfrm>
              <a:off x="2212400" y="4096000"/>
              <a:ext cx="267675" cy="219025"/>
            </a:xfrm>
            <a:custGeom>
              <a:avLst/>
              <a:gdLst/>
              <a:ahLst/>
              <a:cxnLst/>
              <a:rect l="l" t="t" r="r" b="b"/>
              <a:pathLst>
                <a:path w="10707" h="8761" extrusionOk="0">
                  <a:moveTo>
                    <a:pt x="1838" y="410"/>
                  </a:moveTo>
                  <a:lnTo>
                    <a:pt x="1838" y="410"/>
                  </a:lnTo>
                  <a:cubicBezTo>
                    <a:pt x="1660" y="589"/>
                    <a:pt x="1499" y="785"/>
                    <a:pt x="1357" y="1017"/>
                  </a:cubicBezTo>
                  <a:cubicBezTo>
                    <a:pt x="1125" y="1427"/>
                    <a:pt x="982" y="1891"/>
                    <a:pt x="946" y="2355"/>
                  </a:cubicBezTo>
                  <a:lnTo>
                    <a:pt x="322" y="2355"/>
                  </a:lnTo>
                  <a:cubicBezTo>
                    <a:pt x="393" y="1445"/>
                    <a:pt x="1000" y="678"/>
                    <a:pt x="1838" y="410"/>
                  </a:cubicBezTo>
                  <a:close/>
                  <a:moveTo>
                    <a:pt x="2356" y="410"/>
                  </a:moveTo>
                  <a:lnTo>
                    <a:pt x="2356" y="2355"/>
                  </a:lnTo>
                  <a:lnTo>
                    <a:pt x="1267" y="2355"/>
                  </a:lnTo>
                  <a:cubicBezTo>
                    <a:pt x="1321" y="1570"/>
                    <a:pt x="1749" y="785"/>
                    <a:pt x="2356" y="410"/>
                  </a:cubicBezTo>
                  <a:close/>
                  <a:moveTo>
                    <a:pt x="2659" y="410"/>
                  </a:moveTo>
                  <a:cubicBezTo>
                    <a:pt x="3266" y="785"/>
                    <a:pt x="3712" y="1570"/>
                    <a:pt x="3765" y="2355"/>
                  </a:cubicBezTo>
                  <a:lnTo>
                    <a:pt x="2659" y="2355"/>
                  </a:lnTo>
                  <a:lnTo>
                    <a:pt x="2659" y="410"/>
                  </a:lnTo>
                  <a:close/>
                  <a:moveTo>
                    <a:pt x="3177" y="410"/>
                  </a:moveTo>
                  <a:lnTo>
                    <a:pt x="3177" y="410"/>
                  </a:lnTo>
                  <a:cubicBezTo>
                    <a:pt x="4015" y="678"/>
                    <a:pt x="4640" y="1445"/>
                    <a:pt x="4693" y="2355"/>
                  </a:cubicBezTo>
                  <a:lnTo>
                    <a:pt x="4069" y="2355"/>
                  </a:lnTo>
                  <a:cubicBezTo>
                    <a:pt x="4051" y="1891"/>
                    <a:pt x="3908" y="1427"/>
                    <a:pt x="3658" y="1017"/>
                  </a:cubicBezTo>
                  <a:cubicBezTo>
                    <a:pt x="3516" y="785"/>
                    <a:pt x="3355" y="589"/>
                    <a:pt x="3177" y="410"/>
                  </a:cubicBezTo>
                  <a:close/>
                  <a:moveTo>
                    <a:pt x="946" y="2659"/>
                  </a:moveTo>
                  <a:cubicBezTo>
                    <a:pt x="964" y="3105"/>
                    <a:pt x="1107" y="3586"/>
                    <a:pt x="1357" y="3979"/>
                  </a:cubicBezTo>
                  <a:cubicBezTo>
                    <a:pt x="1499" y="4229"/>
                    <a:pt x="1660" y="4425"/>
                    <a:pt x="1838" y="4603"/>
                  </a:cubicBezTo>
                  <a:cubicBezTo>
                    <a:pt x="1000" y="4336"/>
                    <a:pt x="375" y="3569"/>
                    <a:pt x="322" y="2659"/>
                  </a:cubicBezTo>
                  <a:close/>
                  <a:moveTo>
                    <a:pt x="2356" y="2659"/>
                  </a:moveTo>
                  <a:lnTo>
                    <a:pt x="2356" y="4603"/>
                  </a:lnTo>
                  <a:cubicBezTo>
                    <a:pt x="1749" y="4229"/>
                    <a:pt x="1303" y="3444"/>
                    <a:pt x="1267" y="2659"/>
                  </a:cubicBezTo>
                  <a:close/>
                  <a:moveTo>
                    <a:pt x="3765" y="2659"/>
                  </a:moveTo>
                  <a:cubicBezTo>
                    <a:pt x="3712" y="3444"/>
                    <a:pt x="3266" y="4229"/>
                    <a:pt x="2659" y="4603"/>
                  </a:cubicBezTo>
                  <a:lnTo>
                    <a:pt x="2659" y="2659"/>
                  </a:lnTo>
                  <a:close/>
                  <a:moveTo>
                    <a:pt x="4693" y="2659"/>
                  </a:moveTo>
                  <a:cubicBezTo>
                    <a:pt x="4640" y="3569"/>
                    <a:pt x="4015" y="4336"/>
                    <a:pt x="3177" y="4603"/>
                  </a:cubicBezTo>
                  <a:cubicBezTo>
                    <a:pt x="3355" y="4425"/>
                    <a:pt x="3516" y="4229"/>
                    <a:pt x="3658" y="3979"/>
                  </a:cubicBezTo>
                  <a:cubicBezTo>
                    <a:pt x="3908" y="3586"/>
                    <a:pt x="4051" y="3105"/>
                    <a:pt x="4069" y="2659"/>
                  </a:cubicBezTo>
                  <a:close/>
                  <a:moveTo>
                    <a:pt x="1178" y="7298"/>
                  </a:moveTo>
                  <a:lnTo>
                    <a:pt x="1178" y="7619"/>
                  </a:lnTo>
                  <a:lnTo>
                    <a:pt x="1018" y="7619"/>
                  </a:lnTo>
                  <a:cubicBezTo>
                    <a:pt x="982" y="7619"/>
                    <a:pt x="964" y="7601"/>
                    <a:pt x="964" y="7565"/>
                  </a:cubicBezTo>
                  <a:lnTo>
                    <a:pt x="964" y="7351"/>
                  </a:lnTo>
                  <a:cubicBezTo>
                    <a:pt x="964" y="7333"/>
                    <a:pt x="982" y="7298"/>
                    <a:pt x="1018" y="7298"/>
                  </a:cubicBezTo>
                  <a:close/>
                  <a:moveTo>
                    <a:pt x="1642" y="6994"/>
                  </a:moveTo>
                  <a:cubicBezTo>
                    <a:pt x="1678" y="6994"/>
                    <a:pt x="1696" y="7012"/>
                    <a:pt x="1696" y="7048"/>
                  </a:cubicBezTo>
                  <a:lnTo>
                    <a:pt x="1696" y="7619"/>
                  </a:lnTo>
                  <a:lnTo>
                    <a:pt x="1482" y="7619"/>
                  </a:lnTo>
                  <a:lnTo>
                    <a:pt x="1482" y="7155"/>
                  </a:lnTo>
                  <a:lnTo>
                    <a:pt x="1482" y="6994"/>
                  </a:lnTo>
                  <a:close/>
                  <a:moveTo>
                    <a:pt x="9868" y="6994"/>
                  </a:moveTo>
                  <a:lnTo>
                    <a:pt x="9868" y="7619"/>
                  </a:lnTo>
                  <a:lnTo>
                    <a:pt x="9653" y="7619"/>
                  </a:lnTo>
                  <a:lnTo>
                    <a:pt x="9653" y="7048"/>
                  </a:lnTo>
                  <a:cubicBezTo>
                    <a:pt x="9653" y="7012"/>
                    <a:pt x="9689" y="6994"/>
                    <a:pt x="9707" y="6994"/>
                  </a:cubicBezTo>
                  <a:close/>
                  <a:moveTo>
                    <a:pt x="10331" y="7298"/>
                  </a:moveTo>
                  <a:cubicBezTo>
                    <a:pt x="10367" y="7298"/>
                    <a:pt x="10385" y="7333"/>
                    <a:pt x="10385" y="7351"/>
                  </a:cubicBezTo>
                  <a:lnTo>
                    <a:pt x="10385" y="7565"/>
                  </a:lnTo>
                  <a:cubicBezTo>
                    <a:pt x="10385" y="7601"/>
                    <a:pt x="10367" y="7619"/>
                    <a:pt x="10331" y="7619"/>
                  </a:cubicBezTo>
                  <a:lnTo>
                    <a:pt x="10189" y="7619"/>
                  </a:lnTo>
                  <a:lnTo>
                    <a:pt x="10189" y="7298"/>
                  </a:lnTo>
                  <a:close/>
                  <a:moveTo>
                    <a:pt x="3087" y="7101"/>
                  </a:moveTo>
                  <a:cubicBezTo>
                    <a:pt x="3462" y="7101"/>
                    <a:pt x="3765" y="7405"/>
                    <a:pt x="3765" y="7779"/>
                  </a:cubicBezTo>
                  <a:cubicBezTo>
                    <a:pt x="3765" y="8136"/>
                    <a:pt x="3462" y="8440"/>
                    <a:pt x="3087" y="8440"/>
                  </a:cubicBezTo>
                  <a:cubicBezTo>
                    <a:pt x="2730" y="8440"/>
                    <a:pt x="2427" y="8136"/>
                    <a:pt x="2427" y="7779"/>
                  </a:cubicBezTo>
                  <a:cubicBezTo>
                    <a:pt x="2427" y="7405"/>
                    <a:pt x="2730" y="7101"/>
                    <a:pt x="3087" y="7101"/>
                  </a:cubicBezTo>
                  <a:close/>
                  <a:moveTo>
                    <a:pt x="8065" y="7101"/>
                  </a:moveTo>
                  <a:cubicBezTo>
                    <a:pt x="8440" y="7101"/>
                    <a:pt x="8743" y="7405"/>
                    <a:pt x="8743" y="7779"/>
                  </a:cubicBezTo>
                  <a:cubicBezTo>
                    <a:pt x="8743" y="8136"/>
                    <a:pt x="8440" y="8440"/>
                    <a:pt x="8065" y="8440"/>
                  </a:cubicBezTo>
                  <a:cubicBezTo>
                    <a:pt x="7709" y="8440"/>
                    <a:pt x="7405" y="8136"/>
                    <a:pt x="7405" y="7779"/>
                  </a:cubicBezTo>
                  <a:cubicBezTo>
                    <a:pt x="7405" y="7405"/>
                    <a:pt x="7709" y="7101"/>
                    <a:pt x="8065" y="7101"/>
                  </a:cubicBezTo>
                  <a:close/>
                  <a:moveTo>
                    <a:pt x="2499" y="0"/>
                  </a:moveTo>
                  <a:cubicBezTo>
                    <a:pt x="1125" y="0"/>
                    <a:pt x="1" y="1124"/>
                    <a:pt x="1" y="2498"/>
                  </a:cubicBezTo>
                  <a:cubicBezTo>
                    <a:pt x="1" y="3390"/>
                    <a:pt x="464" y="4175"/>
                    <a:pt x="1178" y="4621"/>
                  </a:cubicBezTo>
                  <a:lnTo>
                    <a:pt x="1178" y="6102"/>
                  </a:lnTo>
                  <a:cubicBezTo>
                    <a:pt x="1178" y="6191"/>
                    <a:pt x="1232" y="6263"/>
                    <a:pt x="1321" y="6263"/>
                  </a:cubicBezTo>
                  <a:cubicBezTo>
                    <a:pt x="1410" y="6263"/>
                    <a:pt x="1482" y="6191"/>
                    <a:pt x="1482" y="6102"/>
                  </a:cubicBezTo>
                  <a:lnTo>
                    <a:pt x="1482" y="4800"/>
                  </a:lnTo>
                  <a:cubicBezTo>
                    <a:pt x="1803" y="4942"/>
                    <a:pt x="2142" y="5014"/>
                    <a:pt x="2499" y="5014"/>
                  </a:cubicBezTo>
                  <a:lnTo>
                    <a:pt x="2516" y="5014"/>
                  </a:lnTo>
                  <a:cubicBezTo>
                    <a:pt x="3890" y="5014"/>
                    <a:pt x="5014" y="3890"/>
                    <a:pt x="5014" y="2498"/>
                  </a:cubicBezTo>
                  <a:cubicBezTo>
                    <a:pt x="5014" y="2444"/>
                    <a:pt x="5014" y="2373"/>
                    <a:pt x="5014" y="2302"/>
                  </a:cubicBezTo>
                  <a:lnTo>
                    <a:pt x="6870" y="2302"/>
                  </a:lnTo>
                  <a:cubicBezTo>
                    <a:pt x="7066" y="2302"/>
                    <a:pt x="7245" y="2427"/>
                    <a:pt x="7316" y="2605"/>
                  </a:cubicBezTo>
                  <a:lnTo>
                    <a:pt x="8048" y="4568"/>
                  </a:lnTo>
                  <a:cubicBezTo>
                    <a:pt x="8119" y="4764"/>
                    <a:pt x="8280" y="4925"/>
                    <a:pt x="8476" y="5014"/>
                  </a:cubicBezTo>
                  <a:lnTo>
                    <a:pt x="9582" y="5478"/>
                  </a:lnTo>
                  <a:cubicBezTo>
                    <a:pt x="9760" y="5549"/>
                    <a:pt x="9868" y="5728"/>
                    <a:pt x="9868" y="5924"/>
                  </a:cubicBezTo>
                  <a:lnTo>
                    <a:pt x="9868" y="6673"/>
                  </a:lnTo>
                  <a:lnTo>
                    <a:pt x="9707" y="6673"/>
                  </a:lnTo>
                  <a:cubicBezTo>
                    <a:pt x="9511" y="6673"/>
                    <a:pt x="9350" y="6834"/>
                    <a:pt x="9350" y="7048"/>
                  </a:cubicBezTo>
                  <a:lnTo>
                    <a:pt x="9350" y="7619"/>
                  </a:lnTo>
                  <a:lnTo>
                    <a:pt x="9047" y="7619"/>
                  </a:lnTo>
                  <a:cubicBezTo>
                    <a:pt x="8958" y="7155"/>
                    <a:pt x="8565" y="6798"/>
                    <a:pt x="8065" y="6798"/>
                  </a:cubicBezTo>
                  <a:cubicBezTo>
                    <a:pt x="7851" y="6798"/>
                    <a:pt x="7637" y="6869"/>
                    <a:pt x="7477" y="6994"/>
                  </a:cubicBezTo>
                  <a:lnTo>
                    <a:pt x="3694" y="6994"/>
                  </a:lnTo>
                  <a:cubicBezTo>
                    <a:pt x="3516" y="6869"/>
                    <a:pt x="3319" y="6798"/>
                    <a:pt x="3087" y="6798"/>
                  </a:cubicBezTo>
                  <a:cubicBezTo>
                    <a:pt x="2606" y="6798"/>
                    <a:pt x="2195" y="7155"/>
                    <a:pt x="2124" y="7619"/>
                  </a:cubicBezTo>
                  <a:lnTo>
                    <a:pt x="1999" y="7619"/>
                  </a:lnTo>
                  <a:lnTo>
                    <a:pt x="1999" y="7048"/>
                  </a:lnTo>
                  <a:cubicBezTo>
                    <a:pt x="1999" y="6834"/>
                    <a:pt x="1838" y="6673"/>
                    <a:pt x="1642" y="6673"/>
                  </a:cubicBezTo>
                  <a:lnTo>
                    <a:pt x="1321" y="6673"/>
                  </a:lnTo>
                  <a:cubicBezTo>
                    <a:pt x="1232" y="6673"/>
                    <a:pt x="1178" y="6745"/>
                    <a:pt x="1178" y="6834"/>
                  </a:cubicBezTo>
                  <a:lnTo>
                    <a:pt x="1178" y="6994"/>
                  </a:lnTo>
                  <a:lnTo>
                    <a:pt x="1018" y="6994"/>
                  </a:lnTo>
                  <a:cubicBezTo>
                    <a:pt x="803" y="6994"/>
                    <a:pt x="643" y="7155"/>
                    <a:pt x="643" y="7351"/>
                  </a:cubicBezTo>
                  <a:lnTo>
                    <a:pt x="643" y="7565"/>
                  </a:lnTo>
                  <a:cubicBezTo>
                    <a:pt x="643" y="7762"/>
                    <a:pt x="803" y="7940"/>
                    <a:pt x="1018" y="7940"/>
                  </a:cubicBezTo>
                  <a:lnTo>
                    <a:pt x="2124" y="7940"/>
                  </a:lnTo>
                  <a:cubicBezTo>
                    <a:pt x="2195" y="8404"/>
                    <a:pt x="2606" y="8761"/>
                    <a:pt x="3087" y="8761"/>
                  </a:cubicBezTo>
                  <a:cubicBezTo>
                    <a:pt x="3587" y="8761"/>
                    <a:pt x="3997" y="8404"/>
                    <a:pt x="4069" y="7940"/>
                  </a:cubicBezTo>
                  <a:lnTo>
                    <a:pt x="6513" y="7940"/>
                  </a:lnTo>
                  <a:cubicBezTo>
                    <a:pt x="6602" y="7940"/>
                    <a:pt x="6674" y="7869"/>
                    <a:pt x="6674" y="7779"/>
                  </a:cubicBezTo>
                  <a:cubicBezTo>
                    <a:pt x="6674" y="7690"/>
                    <a:pt x="6602" y="7619"/>
                    <a:pt x="6513" y="7619"/>
                  </a:cubicBezTo>
                  <a:lnTo>
                    <a:pt x="4069" y="7619"/>
                  </a:lnTo>
                  <a:cubicBezTo>
                    <a:pt x="4051" y="7512"/>
                    <a:pt x="4015" y="7405"/>
                    <a:pt x="3962" y="7298"/>
                  </a:cubicBezTo>
                  <a:lnTo>
                    <a:pt x="7209" y="7298"/>
                  </a:lnTo>
                  <a:cubicBezTo>
                    <a:pt x="7138" y="7440"/>
                    <a:pt x="7084" y="7601"/>
                    <a:pt x="7084" y="7779"/>
                  </a:cubicBezTo>
                  <a:cubicBezTo>
                    <a:pt x="7084" y="8315"/>
                    <a:pt x="7530" y="8761"/>
                    <a:pt x="8065" y="8761"/>
                  </a:cubicBezTo>
                  <a:cubicBezTo>
                    <a:pt x="8565" y="8761"/>
                    <a:pt x="8958" y="8404"/>
                    <a:pt x="9047" y="7940"/>
                  </a:cubicBezTo>
                  <a:lnTo>
                    <a:pt x="10331" y="7940"/>
                  </a:lnTo>
                  <a:cubicBezTo>
                    <a:pt x="10546" y="7940"/>
                    <a:pt x="10706" y="7762"/>
                    <a:pt x="10706" y="7565"/>
                  </a:cubicBezTo>
                  <a:lnTo>
                    <a:pt x="10706" y="7351"/>
                  </a:lnTo>
                  <a:cubicBezTo>
                    <a:pt x="10706" y="7155"/>
                    <a:pt x="10546" y="6994"/>
                    <a:pt x="10331" y="6994"/>
                  </a:cubicBezTo>
                  <a:lnTo>
                    <a:pt x="10189" y="6994"/>
                  </a:lnTo>
                  <a:lnTo>
                    <a:pt x="10189" y="5924"/>
                  </a:lnTo>
                  <a:cubicBezTo>
                    <a:pt x="10189" y="5603"/>
                    <a:pt x="9992" y="5317"/>
                    <a:pt x="9707" y="5192"/>
                  </a:cubicBezTo>
                  <a:lnTo>
                    <a:pt x="8601" y="4728"/>
                  </a:lnTo>
                  <a:cubicBezTo>
                    <a:pt x="8476" y="4675"/>
                    <a:pt x="8387" y="4568"/>
                    <a:pt x="8333" y="4461"/>
                  </a:cubicBezTo>
                  <a:lnTo>
                    <a:pt x="7602" y="2498"/>
                  </a:lnTo>
                  <a:cubicBezTo>
                    <a:pt x="7494" y="2195"/>
                    <a:pt x="7191" y="1998"/>
                    <a:pt x="6870" y="1998"/>
                  </a:cubicBezTo>
                  <a:lnTo>
                    <a:pt x="4961" y="1998"/>
                  </a:lnTo>
                  <a:cubicBezTo>
                    <a:pt x="4729" y="857"/>
                    <a:pt x="3712"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2282000" y="4282450"/>
              <a:ext cx="15625" cy="15625"/>
            </a:xfrm>
            <a:custGeom>
              <a:avLst/>
              <a:gdLst/>
              <a:ahLst/>
              <a:cxnLst/>
              <a:rect l="l" t="t" r="r" b="b"/>
              <a:pathLst>
                <a:path w="625" h="625" extrusionOk="0">
                  <a:moveTo>
                    <a:pt x="303" y="0"/>
                  </a:moveTo>
                  <a:cubicBezTo>
                    <a:pt x="143" y="0"/>
                    <a:pt x="0" y="143"/>
                    <a:pt x="0" y="321"/>
                  </a:cubicBezTo>
                  <a:cubicBezTo>
                    <a:pt x="0" y="482"/>
                    <a:pt x="143" y="625"/>
                    <a:pt x="303" y="625"/>
                  </a:cubicBezTo>
                  <a:cubicBezTo>
                    <a:pt x="482" y="625"/>
                    <a:pt x="625" y="482"/>
                    <a:pt x="625" y="321"/>
                  </a:cubicBezTo>
                  <a:cubicBezTo>
                    <a:pt x="625" y="143"/>
                    <a:pt x="48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2406450" y="4282450"/>
              <a:ext cx="15625" cy="15625"/>
            </a:xfrm>
            <a:custGeom>
              <a:avLst/>
              <a:gdLst/>
              <a:ahLst/>
              <a:cxnLst/>
              <a:rect l="l" t="t" r="r" b="b"/>
              <a:pathLst>
                <a:path w="625" h="625" extrusionOk="0">
                  <a:moveTo>
                    <a:pt x="303" y="0"/>
                  </a:moveTo>
                  <a:cubicBezTo>
                    <a:pt x="143" y="0"/>
                    <a:pt x="0" y="143"/>
                    <a:pt x="0" y="321"/>
                  </a:cubicBezTo>
                  <a:cubicBezTo>
                    <a:pt x="0" y="482"/>
                    <a:pt x="143" y="625"/>
                    <a:pt x="303" y="625"/>
                  </a:cubicBezTo>
                  <a:cubicBezTo>
                    <a:pt x="482" y="625"/>
                    <a:pt x="625" y="482"/>
                    <a:pt x="625" y="321"/>
                  </a:cubicBezTo>
                  <a:cubicBezTo>
                    <a:pt x="625" y="143"/>
                    <a:pt x="482"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2361400" y="4161550"/>
              <a:ext cx="44175" cy="55350"/>
            </a:xfrm>
            <a:custGeom>
              <a:avLst/>
              <a:gdLst/>
              <a:ahLst/>
              <a:cxnLst/>
              <a:rect l="l" t="t" r="r" b="b"/>
              <a:pathLst>
                <a:path w="1767" h="2214" extrusionOk="0">
                  <a:moveTo>
                    <a:pt x="821" y="304"/>
                  </a:moveTo>
                  <a:lnTo>
                    <a:pt x="1410" y="1910"/>
                  </a:lnTo>
                  <a:lnTo>
                    <a:pt x="303" y="1910"/>
                  </a:lnTo>
                  <a:lnTo>
                    <a:pt x="303" y="304"/>
                  </a:lnTo>
                  <a:close/>
                  <a:moveTo>
                    <a:pt x="268" y="1"/>
                  </a:moveTo>
                  <a:cubicBezTo>
                    <a:pt x="107" y="1"/>
                    <a:pt x="0" y="108"/>
                    <a:pt x="0" y="269"/>
                  </a:cubicBezTo>
                  <a:lnTo>
                    <a:pt x="0" y="1946"/>
                  </a:lnTo>
                  <a:cubicBezTo>
                    <a:pt x="0" y="2106"/>
                    <a:pt x="107" y="2213"/>
                    <a:pt x="268" y="2213"/>
                  </a:cubicBezTo>
                  <a:lnTo>
                    <a:pt x="1481" y="2213"/>
                  </a:lnTo>
                  <a:cubicBezTo>
                    <a:pt x="1570" y="2213"/>
                    <a:pt x="1659" y="2178"/>
                    <a:pt x="1695" y="2106"/>
                  </a:cubicBezTo>
                  <a:cubicBezTo>
                    <a:pt x="1749" y="2035"/>
                    <a:pt x="1766" y="1946"/>
                    <a:pt x="1731" y="1857"/>
                  </a:cubicBezTo>
                  <a:lnTo>
                    <a:pt x="1106" y="162"/>
                  </a:lnTo>
                  <a:cubicBezTo>
                    <a:pt x="1071" y="72"/>
                    <a:pt x="964" y="1"/>
                    <a:pt x="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2361400" y="4224000"/>
              <a:ext cx="20075" cy="8075"/>
            </a:xfrm>
            <a:custGeom>
              <a:avLst/>
              <a:gdLst/>
              <a:ahLst/>
              <a:cxnLst/>
              <a:rect l="l" t="t" r="r" b="b"/>
              <a:pathLst>
                <a:path w="803" h="323" extrusionOk="0">
                  <a:moveTo>
                    <a:pt x="161" y="1"/>
                  </a:moveTo>
                  <a:cubicBezTo>
                    <a:pt x="71" y="1"/>
                    <a:pt x="0" y="72"/>
                    <a:pt x="0" y="161"/>
                  </a:cubicBezTo>
                  <a:cubicBezTo>
                    <a:pt x="0" y="251"/>
                    <a:pt x="71" y="322"/>
                    <a:pt x="161" y="322"/>
                  </a:cubicBezTo>
                  <a:lnTo>
                    <a:pt x="642" y="322"/>
                  </a:lnTo>
                  <a:cubicBezTo>
                    <a:pt x="732" y="322"/>
                    <a:pt x="803" y="251"/>
                    <a:pt x="803" y="161"/>
                  </a:cubicBezTo>
                  <a:cubicBezTo>
                    <a:pt x="803" y="72"/>
                    <a:pt x="732"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 name="Google Shape;307;p35"/>
          <p:cNvPicPr preferRelativeResize="0"/>
          <p:nvPr/>
        </p:nvPicPr>
        <p:blipFill>
          <a:blip r:embed="rId3">
            <a:alphaModFix/>
          </a:blip>
          <a:stretch>
            <a:fillRect/>
          </a:stretch>
        </p:blipFill>
        <p:spPr>
          <a:xfrm>
            <a:off x="7779898" y="-2325"/>
            <a:ext cx="1268075" cy="1268075"/>
          </a:xfrm>
          <a:prstGeom prst="rect">
            <a:avLst/>
          </a:prstGeom>
          <a:noFill/>
          <a:ln>
            <a:noFill/>
          </a:ln>
          <a:effectLst>
            <a:outerShdw blurRad="771525" dist="19050" dir="5400000" algn="bl" rotWithShape="0">
              <a:schemeClr val="accent5">
                <a:alpha val="58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500" fill="hold"/>
                                        <p:tgtEl>
                                          <p:spTgt spid="296"/>
                                        </p:tgtEl>
                                        <p:attrNameLst>
                                          <p:attrName>ppt_x</p:attrName>
                                        </p:attrNameLst>
                                      </p:cBhvr>
                                      <p:tavLst>
                                        <p:tav tm="0">
                                          <p:val>
                                            <p:strVal val="#ppt_x"/>
                                          </p:val>
                                        </p:tav>
                                        <p:tav tm="100000">
                                          <p:val>
                                            <p:strVal val="#ppt_x"/>
                                          </p:val>
                                        </p:tav>
                                      </p:tavLst>
                                    </p:anim>
                                    <p:anim calcmode="lin" valueType="num">
                                      <p:cBhvr additive="base">
                                        <p:cTn id="8" dur="500" fill="hold"/>
                                        <p:tgtEl>
                                          <p:spTgt spid="29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0">
                                            <p:txEl>
                                              <p:pRg st="0" end="0"/>
                                            </p:txEl>
                                          </p:spTgt>
                                        </p:tgtEl>
                                        <p:attrNameLst>
                                          <p:attrName>style.visibility</p:attrName>
                                        </p:attrNameLst>
                                      </p:cBhvr>
                                      <p:to>
                                        <p:strVal val="visible"/>
                                      </p:to>
                                    </p:set>
                                    <p:anim calcmode="lin" valueType="num">
                                      <p:cBhvr additive="base">
                                        <p:cTn id="11" dur="500" fill="hold"/>
                                        <p:tgtEl>
                                          <p:spTgt spid="28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6">
                                            <p:txEl>
                                              <p:pRg st="0" end="0"/>
                                            </p:txEl>
                                          </p:spTgt>
                                        </p:tgtEl>
                                        <p:attrNameLst>
                                          <p:attrName>style.visibility</p:attrName>
                                        </p:attrNameLst>
                                      </p:cBhvr>
                                      <p:to>
                                        <p:strVal val="visible"/>
                                      </p:to>
                                    </p:set>
                                    <p:anim calcmode="lin" valueType="num">
                                      <p:cBhvr additive="base">
                                        <p:cTn id="15" dur="500" fill="hold"/>
                                        <p:tgtEl>
                                          <p:spTgt spid="27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7">
                                            <p:txEl>
                                              <p:pRg st="0" end="0"/>
                                            </p:txEl>
                                          </p:spTgt>
                                        </p:tgtEl>
                                        <p:attrNameLst>
                                          <p:attrName>style.visibility</p:attrName>
                                        </p:attrNameLst>
                                      </p:cBhvr>
                                      <p:to>
                                        <p:strVal val="visible"/>
                                      </p:to>
                                    </p:set>
                                    <p:anim calcmode="lin" valueType="num">
                                      <p:cBhvr additive="base">
                                        <p:cTn id="21" dur="500" fill="hold"/>
                                        <p:tgtEl>
                                          <p:spTgt spid="27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77">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81">
                                            <p:txEl>
                                              <p:pRg st="0" end="0"/>
                                            </p:txEl>
                                          </p:spTgt>
                                        </p:tgtEl>
                                        <p:attrNameLst>
                                          <p:attrName>style.visibility</p:attrName>
                                        </p:attrNameLst>
                                      </p:cBhvr>
                                      <p:to>
                                        <p:strVal val="visible"/>
                                      </p:to>
                                    </p:set>
                                    <p:anim calcmode="lin" valueType="num">
                                      <p:cBhvr additive="base">
                                        <p:cTn id="25" dur="500" fill="hold"/>
                                        <p:tgtEl>
                                          <p:spTgt spid="28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1">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1"/>
                                        </p:tgtEl>
                                        <p:attrNameLst>
                                          <p:attrName>style.visibility</p:attrName>
                                        </p:attrNameLst>
                                      </p:cBhvr>
                                      <p:to>
                                        <p:strVal val="visible"/>
                                      </p:to>
                                    </p:set>
                                    <p:anim calcmode="lin" valueType="num">
                                      <p:cBhvr additive="base">
                                        <p:cTn id="29" dur="500" fill="hold"/>
                                        <p:tgtEl>
                                          <p:spTgt spid="301"/>
                                        </p:tgtEl>
                                        <p:attrNameLst>
                                          <p:attrName>ppt_x</p:attrName>
                                        </p:attrNameLst>
                                      </p:cBhvr>
                                      <p:tavLst>
                                        <p:tav tm="0">
                                          <p:val>
                                            <p:strVal val="#ppt_x"/>
                                          </p:val>
                                        </p:tav>
                                        <p:tav tm="100000">
                                          <p:val>
                                            <p:strVal val="#ppt_x"/>
                                          </p:val>
                                        </p:tav>
                                      </p:tavLst>
                                    </p:anim>
                                    <p:anim calcmode="lin" valueType="num">
                                      <p:cBhvr additive="base">
                                        <p:cTn id="30" dur="500" fill="hold"/>
                                        <p:tgtEl>
                                          <p:spTgt spid="30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78">
                                            <p:txEl>
                                              <p:pRg st="0" end="0"/>
                                            </p:txEl>
                                          </p:spTgt>
                                        </p:tgtEl>
                                        <p:attrNameLst>
                                          <p:attrName>style.visibility</p:attrName>
                                        </p:attrNameLst>
                                      </p:cBhvr>
                                      <p:to>
                                        <p:strVal val="visible"/>
                                      </p:to>
                                    </p:set>
                                    <p:anim calcmode="lin" valueType="num">
                                      <p:cBhvr additive="base">
                                        <p:cTn id="35" dur="500" fill="hold"/>
                                        <p:tgtEl>
                                          <p:spTgt spid="278">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78">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2">
                                            <p:txEl>
                                              <p:pRg st="0" end="0"/>
                                            </p:txEl>
                                          </p:spTgt>
                                        </p:tgtEl>
                                        <p:attrNameLst>
                                          <p:attrName>style.visibility</p:attrName>
                                        </p:attrNameLst>
                                      </p:cBhvr>
                                      <p:to>
                                        <p:strVal val="visible"/>
                                      </p:to>
                                    </p:set>
                                    <p:anim calcmode="lin" valueType="num">
                                      <p:cBhvr additive="base">
                                        <p:cTn id="39" dur="500" fill="hold"/>
                                        <p:tgtEl>
                                          <p:spTgt spid="28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82">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4"/>
                                        </p:tgtEl>
                                        <p:attrNameLst>
                                          <p:attrName>style.visibility</p:attrName>
                                        </p:attrNameLst>
                                      </p:cBhvr>
                                      <p:to>
                                        <p:strVal val="visible"/>
                                      </p:to>
                                    </p:set>
                                    <p:anim calcmode="lin" valueType="num">
                                      <p:cBhvr additive="base">
                                        <p:cTn id="43" dur="500" fill="hold"/>
                                        <p:tgtEl>
                                          <p:spTgt spid="284"/>
                                        </p:tgtEl>
                                        <p:attrNameLst>
                                          <p:attrName>ppt_x</p:attrName>
                                        </p:attrNameLst>
                                      </p:cBhvr>
                                      <p:tavLst>
                                        <p:tav tm="0">
                                          <p:val>
                                            <p:strVal val="#ppt_x"/>
                                          </p:val>
                                        </p:tav>
                                        <p:tav tm="100000">
                                          <p:val>
                                            <p:strVal val="#ppt_x"/>
                                          </p:val>
                                        </p:tav>
                                      </p:tavLst>
                                    </p:anim>
                                    <p:anim calcmode="lin" valueType="num">
                                      <p:cBhvr additive="base">
                                        <p:cTn id="44" dur="500" fill="hold"/>
                                        <p:tgtEl>
                                          <p:spTgt spid="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build="p"/>
      <p:bldP spid="277" grpId="0" build="p"/>
      <p:bldP spid="278" grpId="0" build="p"/>
      <p:bldP spid="280" grpId="0" build="p"/>
      <p:bldP spid="281" grpId="0" build="p"/>
      <p:bldP spid="28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2" name="Google Shape;352;p40"/>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PRODUCT</a:t>
            </a:r>
            <a:endParaRPr dirty="0"/>
          </a:p>
        </p:txBody>
      </p:sp>
      <p:sp>
        <p:nvSpPr>
          <p:cNvPr id="353" name="Google Shape;353;p40"/>
          <p:cNvSpPr txBox="1">
            <a:spLocks noGrp="1"/>
          </p:cNvSpPr>
          <p:nvPr>
            <p:ph type="subTitle" idx="5"/>
          </p:nvPr>
        </p:nvSpPr>
        <p:spPr>
          <a:xfrm>
            <a:off x="1058874" y="1846816"/>
            <a:ext cx="1948200" cy="50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1.1 LOTS</a:t>
            </a:r>
            <a:endParaRPr dirty="0"/>
          </a:p>
        </p:txBody>
      </p:sp>
      <p:sp>
        <p:nvSpPr>
          <p:cNvPr id="354" name="Google Shape;354;p40"/>
          <p:cNvSpPr txBox="1">
            <a:spLocks noGrp="1"/>
          </p:cNvSpPr>
          <p:nvPr>
            <p:ph type="subTitle" idx="6"/>
          </p:nvPr>
        </p:nvSpPr>
        <p:spPr>
          <a:xfrm>
            <a:off x="3597900" y="1846816"/>
            <a:ext cx="1948200" cy="50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1.2 STATUS</a:t>
            </a:r>
            <a:endParaRPr dirty="0"/>
          </a:p>
        </p:txBody>
      </p:sp>
      <p:sp>
        <p:nvSpPr>
          <p:cNvPr id="355" name="Google Shape;355;p40"/>
          <p:cNvSpPr txBox="1">
            <a:spLocks noGrp="1"/>
          </p:cNvSpPr>
          <p:nvPr>
            <p:ph type="subTitle" idx="7"/>
          </p:nvPr>
        </p:nvSpPr>
        <p:spPr>
          <a:xfrm>
            <a:off x="-192314" y="3510693"/>
            <a:ext cx="2948901" cy="7021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1.4 COUNTER-PART LOCATION PROPERTY  </a:t>
            </a:r>
            <a:endParaRPr sz="1800" dirty="0"/>
          </a:p>
        </p:txBody>
      </p:sp>
      <p:sp>
        <p:nvSpPr>
          <p:cNvPr id="356" name="Google Shape;356;p40"/>
          <p:cNvSpPr txBox="1">
            <a:spLocks noGrp="1"/>
          </p:cNvSpPr>
          <p:nvPr>
            <p:ph type="subTitle" idx="8"/>
          </p:nvPr>
        </p:nvSpPr>
        <p:spPr>
          <a:xfrm>
            <a:off x="2792910" y="3622975"/>
            <a:ext cx="2172345"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1.5 WEIGHT</a:t>
            </a:r>
            <a:endParaRPr dirty="0"/>
          </a:p>
        </p:txBody>
      </p:sp>
      <p:sp>
        <p:nvSpPr>
          <p:cNvPr id="359" name="Google Shape;359;p40"/>
          <p:cNvSpPr txBox="1">
            <a:spLocks noGrp="1"/>
          </p:cNvSpPr>
          <p:nvPr>
            <p:ph type="subTitle" idx="14"/>
          </p:nvPr>
        </p:nvSpPr>
        <p:spPr>
          <a:xfrm>
            <a:off x="6049759" y="1895219"/>
            <a:ext cx="2287075" cy="8360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1.3 STORAGE LOCATION</a:t>
            </a:r>
            <a:endParaRPr dirty="0"/>
          </a:p>
        </p:txBody>
      </p:sp>
      <p:sp>
        <p:nvSpPr>
          <p:cNvPr id="360" name="Google Shape;360;p40"/>
          <p:cNvSpPr txBox="1">
            <a:spLocks noGrp="1"/>
          </p:cNvSpPr>
          <p:nvPr>
            <p:ph type="subTitle" idx="15"/>
          </p:nvPr>
        </p:nvSpPr>
        <p:spPr>
          <a:xfrm>
            <a:off x="4859946" y="3601885"/>
            <a:ext cx="1948200" cy="5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1.6 Dates</a:t>
            </a:r>
            <a:endParaRPr dirty="0"/>
          </a:p>
        </p:txBody>
      </p:sp>
      <p:cxnSp>
        <p:nvCxnSpPr>
          <p:cNvPr id="361" name="Google Shape;361;p40"/>
          <p:cNvCxnSpPr/>
          <p:nvPr/>
        </p:nvCxnSpPr>
        <p:spPr>
          <a:xfrm>
            <a:off x="-250306" y="1017725"/>
            <a:ext cx="8412600" cy="0"/>
          </a:xfrm>
          <a:prstGeom prst="straightConnector1">
            <a:avLst/>
          </a:prstGeom>
          <a:noFill/>
          <a:ln w="19050" cap="flat" cmpd="sng">
            <a:solidFill>
              <a:schemeClr val="dk1"/>
            </a:solidFill>
            <a:prstDash val="solid"/>
            <a:round/>
            <a:headEnd type="none" w="med" len="med"/>
            <a:tailEnd type="none" w="med" len="med"/>
          </a:ln>
        </p:spPr>
      </p:cxnSp>
      <p:sp>
        <p:nvSpPr>
          <p:cNvPr id="91" name="Google Shape;360;p40">
            <a:extLst>
              <a:ext uri="{FF2B5EF4-FFF2-40B4-BE49-F238E27FC236}">
                <a16:creationId xmlns:a16="http://schemas.microsoft.com/office/drawing/2014/main" id="{4F873528-28E5-4126-A1E2-0B3B4873ADE3}"/>
              </a:ext>
            </a:extLst>
          </p:cNvPr>
          <p:cNvSpPr txBox="1">
            <a:spLocks/>
          </p:cNvSpPr>
          <p:nvPr/>
        </p:nvSpPr>
        <p:spPr>
          <a:xfrm>
            <a:off x="6834786" y="3601885"/>
            <a:ext cx="1948200" cy="50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1.7 Packing</a:t>
            </a:r>
          </a:p>
        </p:txBody>
      </p:sp>
      <p:pic>
        <p:nvPicPr>
          <p:cNvPr id="3" name="Picture 2">
            <a:extLst>
              <a:ext uri="{FF2B5EF4-FFF2-40B4-BE49-F238E27FC236}">
                <a16:creationId xmlns:a16="http://schemas.microsoft.com/office/drawing/2014/main" id="{802C0AB3-73D5-4D6B-8C75-42EA258A4834}"/>
              </a:ext>
            </a:extLst>
          </p:cNvPr>
          <p:cNvPicPr>
            <a:picLocks noChangeAspect="1"/>
          </p:cNvPicPr>
          <p:nvPr/>
        </p:nvPicPr>
        <p:blipFill>
          <a:blip r:embed="rId3"/>
          <a:stretch>
            <a:fillRect/>
          </a:stretch>
        </p:blipFill>
        <p:spPr>
          <a:xfrm>
            <a:off x="1688593" y="1240192"/>
            <a:ext cx="660282" cy="660282"/>
          </a:xfrm>
          <a:prstGeom prst="rect">
            <a:avLst/>
          </a:prstGeom>
        </p:spPr>
      </p:pic>
      <p:pic>
        <p:nvPicPr>
          <p:cNvPr id="5" name="Picture 4">
            <a:extLst>
              <a:ext uri="{FF2B5EF4-FFF2-40B4-BE49-F238E27FC236}">
                <a16:creationId xmlns:a16="http://schemas.microsoft.com/office/drawing/2014/main" id="{42FC81A8-AEB6-4DEF-BE5A-E645CE520025}"/>
              </a:ext>
            </a:extLst>
          </p:cNvPr>
          <p:cNvPicPr>
            <a:picLocks noChangeAspect="1"/>
          </p:cNvPicPr>
          <p:nvPr/>
        </p:nvPicPr>
        <p:blipFill>
          <a:blip r:embed="rId4"/>
          <a:stretch>
            <a:fillRect/>
          </a:stretch>
        </p:blipFill>
        <p:spPr>
          <a:xfrm>
            <a:off x="4267238" y="1240192"/>
            <a:ext cx="609524" cy="609524"/>
          </a:xfrm>
          <a:prstGeom prst="rect">
            <a:avLst/>
          </a:prstGeom>
        </p:spPr>
      </p:pic>
      <p:pic>
        <p:nvPicPr>
          <p:cNvPr id="7" name="Picture 6">
            <a:extLst>
              <a:ext uri="{FF2B5EF4-FFF2-40B4-BE49-F238E27FC236}">
                <a16:creationId xmlns:a16="http://schemas.microsoft.com/office/drawing/2014/main" id="{15E53561-9B5C-420D-B0E2-AC23B896994A}"/>
              </a:ext>
            </a:extLst>
          </p:cNvPr>
          <p:cNvPicPr>
            <a:picLocks noChangeAspect="1"/>
          </p:cNvPicPr>
          <p:nvPr/>
        </p:nvPicPr>
        <p:blipFill>
          <a:blip r:embed="rId5"/>
          <a:stretch>
            <a:fillRect/>
          </a:stretch>
        </p:blipFill>
        <p:spPr>
          <a:xfrm>
            <a:off x="6834786" y="1138492"/>
            <a:ext cx="855821" cy="855821"/>
          </a:xfrm>
          <a:prstGeom prst="rect">
            <a:avLst/>
          </a:prstGeom>
        </p:spPr>
      </p:pic>
      <p:pic>
        <p:nvPicPr>
          <p:cNvPr id="9" name="Picture 8">
            <a:extLst>
              <a:ext uri="{FF2B5EF4-FFF2-40B4-BE49-F238E27FC236}">
                <a16:creationId xmlns:a16="http://schemas.microsoft.com/office/drawing/2014/main" id="{6364F239-269E-43B6-8541-AD4BDA5E3520}"/>
              </a:ext>
            </a:extLst>
          </p:cNvPr>
          <p:cNvPicPr>
            <a:picLocks noChangeAspect="1"/>
          </p:cNvPicPr>
          <p:nvPr/>
        </p:nvPicPr>
        <p:blipFill>
          <a:blip r:embed="rId6"/>
          <a:stretch>
            <a:fillRect/>
          </a:stretch>
        </p:blipFill>
        <p:spPr>
          <a:xfrm>
            <a:off x="887737" y="2804362"/>
            <a:ext cx="609524" cy="609524"/>
          </a:xfrm>
          <a:prstGeom prst="rect">
            <a:avLst/>
          </a:prstGeom>
        </p:spPr>
      </p:pic>
      <p:pic>
        <p:nvPicPr>
          <p:cNvPr id="11" name="Picture 10">
            <a:extLst>
              <a:ext uri="{FF2B5EF4-FFF2-40B4-BE49-F238E27FC236}">
                <a16:creationId xmlns:a16="http://schemas.microsoft.com/office/drawing/2014/main" id="{516AF0C1-E2D8-483C-9122-1DB5D4BC631E}"/>
              </a:ext>
            </a:extLst>
          </p:cNvPr>
          <p:cNvPicPr>
            <a:picLocks noChangeAspect="1"/>
          </p:cNvPicPr>
          <p:nvPr/>
        </p:nvPicPr>
        <p:blipFill>
          <a:blip r:embed="rId7"/>
          <a:stretch>
            <a:fillRect/>
          </a:stretch>
        </p:blipFill>
        <p:spPr>
          <a:xfrm>
            <a:off x="3574320" y="2896582"/>
            <a:ext cx="609524" cy="609524"/>
          </a:xfrm>
          <a:prstGeom prst="rect">
            <a:avLst/>
          </a:prstGeom>
        </p:spPr>
      </p:pic>
      <p:pic>
        <p:nvPicPr>
          <p:cNvPr id="13" name="Picture 12">
            <a:extLst>
              <a:ext uri="{FF2B5EF4-FFF2-40B4-BE49-F238E27FC236}">
                <a16:creationId xmlns:a16="http://schemas.microsoft.com/office/drawing/2014/main" id="{D8EBF8BD-5937-4D49-AE1E-B1504347D0A0}"/>
              </a:ext>
            </a:extLst>
          </p:cNvPr>
          <p:cNvPicPr>
            <a:picLocks noChangeAspect="1"/>
          </p:cNvPicPr>
          <p:nvPr/>
        </p:nvPicPr>
        <p:blipFill>
          <a:blip r:embed="rId8"/>
          <a:stretch>
            <a:fillRect/>
          </a:stretch>
        </p:blipFill>
        <p:spPr>
          <a:xfrm>
            <a:off x="5529284" y="2954214"/>
            <a:ext cx="609524" cy="609524"/>
          </a:xfrm>
          <a:prstGeom prst="rect">
            <a:avLst/>
          </a:prstGeom>
        </p:spPr>
      </p:pic>
      <p:pic>
        <p:nvPicPr>
          <p:cNvPr id="15" name="Picture 14">
            <a:extLst>
              <a:ext uri="{FF2B5EF4-FFF2-40B4-BE49-F238E27FC236}">
                <a16:creationId xmlns:a16="http://schemas.microsoft.com/office/drawing/2014/main" id="{F278B612-42C9-4E22-BE4E-930E946C286A}"/>
              </a:ext>
            </a:extLst>
          </p:cNvPr>
          <p:cNvPicPr>
            <a:picLocks noChangeAspect="1"/>
          </p:cNvPicPr>
          <p:nvPr/>
        </p:nvPicPr>
        <p:blipFill>
          <a:blip r:embed="rId9"/>
          <a:stretch>
            <a:fillRect/>
          </a:stretch>
        </p:blipFill>
        <p:spPr>
          <a:xfrm>
            <a:off x="7498057" y="2896582"/>
            <a:ext cx="609524" cy="60952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build="p"/>
      <p:bldP spid="354" grpId="0" build="p"/>
      <p:bldP spid="355" grpId="0" build="p"/>
      <p:bldP spid="356" grpId="0" build="p"/>
      <p:bldP spid="359" grpId="0" build="p"/>
      <p:bldP spid="360" grpId="0" build="p"/>
      <p:bldP spid="9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2CF914-B7C3-4B74-A49E-55F85B009681}"/>
              </a:ext>
            </a:extLst>
          </p:cNvPr>
          <p:cNvPicPr>
            <a:picLocks noChangeAspect="1"/>
          </p:cNvPicPr>
          <p:nvPr/>
        </p:nvPicPr>
        <p:blipFill>
          <a:blip r:embed="rId2"/>
          <a:stretch>
            <a:fillRect/>
          </a:stretch>
        </p:blipFill>
        <p:spPr>
          <a:xfrm>
            <a:off x="2346447" y="0"/>
            <a:ext cx="4451106" cy="5143500"/>
          </a:xfrm>
          <a:prstGeom prst="rect">
            <a:avLst/>
          </a:prstGeom>
        </p:spPr>
      </p:pic>
    </p:spTree>
    <p:extLst>
      <p:ext uri="{BB962C8B-B14F-4D97-AF65-F5344CB8AC3E}">
        <p14:creationId xmlns:p14="http://schemas.microsoft.com/office/powerpoint/2010/main" val="26698994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88E9-C56A-4F52-98B9-6E57A3A70911}"/>
              </a:ext>
            </a:extLst>
          </p:cNvPr>
          <p:cNvSpPr>
            <a:spLocks noGrp="1"/>
          </p:cNvSpPr>
          <p:nvPr>
            <p:ph type="title"/>
          </p:nvPr>
        </p:nvSpPr>
        <p:spPr/>
        <p:txBody>
          <a:bodyPr/>
          <a:lstStyle/>
          <a:p>
            <a:r>
              <a:rPr lang="en-US" dirty="0"/>
              <a:t>Lots</a:t>
            </a:r>
          </a:p>
        </p:txBody>
      </p:sp>
      <p:pic>
        <p:nvPicPr>
          <p:cNvPr id="6" name="Picture 5">
            <a:extLst>
              <a:ext uri="{FF2B5EF4-FFF2-40B4-BE49-F238E27FC236}">
                <a16:creationId xmlns:a16="http://schemas.microsoft.com/office/drawing/2014/main" id="{260A2F99-73D2-44B1-9555-D4A52B948AE9}"/>
              </a:ext>
            </a:extLst>
          </p:cNvPr>
          <p:cNvPicPr>
            <a:picLocks noChangeAspect="1"/>
          </p:cNvPicPr>
          <p:nvPr/>
        </p:nvPicPr>
        <p:blipFill>
          <a:blip r:embed="rId3"/>
          <a:stretch>
            <a:fillRect/>
          </a:stretch>
        </p:blipFill>
        <p:spPr>
          <a:xfrm>
            <a:off x="4572000" y="1299533"/>
            <a:ext cx="2457793" cy="619211"/>
          </a:xfrm>
          <a:prstGeom prst="rect">
            <a:avLst/>
          </a:prstGeom>
        </p:spPr>
      </p:pic>
      <p:pic>
        <p:nvPicPr>
          <p:cNvPr id="8" name="Picture 7">
            <a:extLst>
              <a:ext uri="{FF2B5EF4-FFF2-40B4-BE49-F238E27FC236}">
                <a16:creationId xmlns:a16="http://schemas.microsoft.com/office/drawing/2014/main" id="{B6D5229A-96E4-4D81-9A74-F303A0A29261}"/>
              </a:ext>
            </a:extLst>
          </p:cNvPr>
          <p:cNvPicPr>
            <a:picLocks noChangeAspect="1"/>
          </p:cNvPicPr>
          <p:nvPr/>
        </p:nvPicPr>
        <p:blipFill>
          <a:blip r:embed="rId4"/>
          <a:stretch>
            <a:fillRect/>
          </a:stretch>
        </p:blipFill>
        <p:spPr>
          <a:xfrm>
            <a:off x="4572000" y="2361757"/>
            <a:ext cx="2457793" cy="771633"/>
          </a:xfrm>
          <a:prstGeom prst="rect">
            <a:avLst/>
          </a:prstGeom>
        </p:spPr>
      </p:pic>
      <p:sp>
        <p:nvSpPr>
          <p:cNvPr id="10" name="TextBox 9">
            <a:extLst>
              <a:ext uri="{FF2B5EF4-FFF2-40B4-BE49-F238E27FC236}">
                <a16:creationId xmlns:a16="http://schemas.microsoft.com/office/drawing/2014/main" id="{6C5A346E-08CE-4788-9170-A3E03C6FE726}"/>
              </a:ext>
            </a:extLst>
          </p:cNvPr>
          <p:cNvSpPr txBox="1"/>
          <p:nvPr/>
        </p:nvSpPr>
        <p:spPr>
          <a:xfrm>
            <a:off x="428795" y="2361757"/>
            <a:ext cx="3538519" cy="1077218"/>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Track Incoming Lots: Forces to specify a serial number for all moves containing this product and coming from a supplier location.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1F5AFC4B-125D-4C6A-B702-0F7555009DD3}"/>
              </a:ext>
            </a:extLst>
          </p:cNvPr>
          <p:cNvSpPr txBox="1"/>
          <p:nvPr/>
        </p:nvSpPr>
        <p:spPr>
          <a:xfrm>
            <a:off x="428794" y="3438975"/>
            <a:ext cx="3538519" cy="1015663"/>
          </a:xfrm>
          <a:prstGeom prst="rect">
            <a:avLst/>
          </a:prstGeom>
          <a:noFill/>
        </p:spPr>
        <p:txBody>
          <a:bodyPr wrap="square">
            <a:spAutoFit/>
          </a:bodyPr>
          <a:lstStyle/>
          <a:p>
            <a:pPr marL="285750" indent="-285750">
              <a:buFont typeface="Arial" panose="020B0604020202020204" pitchFamily="34" charset="0"/>
              <a:buChar char="•"/>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Track outgoing Lots: Forces to specify a serial number for all moves containing this product and going to a customer location.</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FB394776-287F-4610-9FCF-57A19A5CF9CC}"/>
              </a:ext>
            </a:extLst>
          </p:cNvPr>
          <p:cNvSpPr txBox="1"/>
          <p:nvPr/>
        </p:nvSpPr>
        <p:spPr>
          <a:xfrm>
            <a:off x="428796" y="1115262"/>
            <a:ext cx="3538520" cy="1246495"/>
          </a:xfrm>
          <a:prstGeom prst="rect">
            <a:avLst/>
          </a:prstGeom>
          <a:noFill/>
        </p:spPr>
        <p:txBody>
          <a:bodyPr wrap="square">
            <a:spAutoFit/>
          </a:bodyPr>
          <a:lstStyle/>
          <a:p>
            <a:pPr marL="285750" indent="-285750">
              <a:buFont typeface="Arial" panose="020B0604020202020204" pitchFamily="34" charset="0"/>
              <a:buChar char="•"/>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Full Lots Traceability: If we set up “Full Lots Traceability” for this product, we force to specify a serial number on each and every operation to this product.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ED0DD8B0-D990-4514-B3C2-07305657559A}"/>
              </a:ext>
            </a:extLst>
          </p:cNvPr>
          <p:cNvPicPr>
            <a:picLocks noChangeAspect="1"/>
          </p:cNvPicPr>
          <p:nvPr/>
        </p:nvPicPr>
        <p:blipFill>
          <a:blip r:embed="rId5"/>
          <a:stretch>
            <a:fillRect/>
          </a:stretch>
        </p:blipFill>
        <p:spPr>
          <a:xfrm>
            <a:off x="4572000" y="3495285"/>
            <a:ext cx="2457793" cy="1019317"/>
          </a:xfrm>
          <a:prstGeom prst="rect">
            <a:avLst/>
          </a:prstGeom>
        </p:spPr>
      </p:pic>
    </p:spTree>
    <p:extLst>
      <p:ext uri="{BB962C8B-B14F-4D97-AF65-F5344CB8AC3E}">
        <p14:creationId xmlns:p14="http://schemas.microsoft.com/office/powerpoint/2010/main" val="2178862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2890244" y="3150500"/>
            <a:ext cx="4927200" cy="53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 Physical Inventory</a:t>
            </a:r>
            <a:endParaRPr dirty="0"/>
          </a:p>
        </p:txBody>
      </p:sp>
      <p:sp>
        <p:nvSpPr>
          <p:cNvPr id="341" name="Google Shape;341;p39"/>
          <p:cNvSpPr txBox="1">
            <a:spLocks noGrp="1"/>
          </p:cNvSpPr>
          <p:nvPr>
            <p:ph type="subTitle" idx="1"/>
          </p:nvPr>
        </p:nvSpPr>
        <p:spPr>
          <a:xfrm>
            <a:off x="1210350" y="1542145"/>
            <a:ext cx="6723300" cy="1386835"/>
          </a:xfrm>
          <a:prstGeom prst="rect">
            <a:avLst/>
          </a:prstGeom>
        </p:spPr>
        <p:txBody>
          <a:bodyPr spcFirstLastPara="1" wrap="square" lIns="91425" tIns="91425" rIns="91425" bIns="91425" anchor="b" anchorCtr="0">
            <a:noAutofit/>
          </a:bodyPr>
          <a:lstStyle/>
          <a:p>
            <a:pPr marL="0" indent="0" algn="ctr"/>
            <a:r>
              <a:rPr lang="en-US" sz="1800" dirty="0"/>
              <a:t>A physical inventory is a physical space used for storing, managing, and handling goods. It is a physical facility used to store a wide range of items, including raw materials, finished products, and goods in transit.</a:t>
            </a:r>
          </a:p>
        </p:txBody>
      </p:sp>
      <p:cxnSp>
        <p:nvCxnSpPr>
          <p:cNvPr id="343" name="Google Shape;343;p39"/>
          <p:cNvCxnSpPr/>
          <p:nvPr/>
        </p:nvCxnSpPr>
        <p:spPr>
          <a:xfrm>
            <a:off x="3600050" y="3758588"/>
            <a:ext cx="5947500" cy="0"/>
          </a:xfrm>
          <a:prstGeom prst="straightConnector1">
            <a:avLst/>
          </a:prstGeom>
          <a:noFill/>
          <a:ln w="19050" cap="flat" cmpd="sng">
            <a:solidFill>
              <a:schemeClr val="dk1"/>
            </a:solidFill>
            <a:prstDash val="solid"/>
            <a:round/>
            <a:headEnd type="none" w="med" len="med"/>
            <a:tailEnd type="none" w="med" len="med"/>
          </a:ln>
        </p:spPr>
      </p:cxnSp>
      <p:pic>
        <p:nvPicPr>
          <p:cNvPr id="1026" name="Picture 2" descr="Distribution Center and Warehouse Security | Call B.I.G.">
            <a:extLst>
              <a:ext uri="{FF2B5EF4-FFF2-40B4-BE49-F238E27FC236}">
                <a16:creationId xmlns:a16="http://schemas.microsoft.com/office/drawing/2014/main" id="{0C3D6992-2F14-E2B8-3FC1-22564BBB4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0" y="3545990"/>
            <a:ext cx="2761970" cy="211455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ow Much Warehouse Storage Do You Need? | Red Stag Fulfillment">
            <a:extLst>
              <a:ext uri="{FF2B5EF4-FFF2-40B4-BE49-F238E27FC236}">
                <a16:creationId xmlns:a16="http://schemas.microsoft.com/office/drawing/2014/main" id="{64EC21D7-E5A8-0D17-A639-D02642287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113" y="-1292133"/>
            <a:ext cx="4246477" cy="281996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Manage physical store with Magento">
            <a:extLst>
              <a:ext uri="{FF2B5EF4-FFF2-40B4-BE49-F238E27FC236}">
                <a16:creationId xmlns:a16="http://schemas.microsoft.com/office/drawing/2014/main" id="{B34C744B-B7AC-3DD4-A0BD-3909117ED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5928" y="-1152287"/>
            <a:ext cx="4587743" cy="247291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Warehousing Malaysia l Store Your Goods Safely and Securely">
            <a:extLst>
              <a:ext uri="{FF2B5EF4-FFF2-40B4-BE49-F238E27FC236}">
                <a16:creationId xmlns:a16="http://schemas.microsoft.com/office/drawing/2014/main" id="{9EA8362A-2817-1312-985A-91CD36CAC9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8624" y="4141521"/>
            <a:ext cx="3171176" cy="211455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barn(inVertical)">
                                      <p:cBhvr>
                                        <p:cTn id="7" dur="500"/>
                                        <p:tgtEl>
                                          <p:spTgt spid="3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DBE2-A9D1-4FC5-A373-956F780714F2}"/>
              </a:ext>
            </a:extLst>
          </p:cNvPr>
          <p:cNvSpPr>
            <a:spLocks noGrp="1"/>
          </p:cNvSpPr>
          <p:nvPr>
            <p:ph type="title"/>
          </p:nvPr>
        </p:nvSpPr>
        <p:spPr/>
        <p:txBody>
          <a:bodyPr/>
          <a:lstStyle/>
          <a:p>
            <a:r>
              <a:rPr lang="en-US" dirty="0"/>
              <a:t>Status</a:t>
            </a:r>
          </a:p>
        </p:txBody>
      </p:sp>
      <p:sp>
        <p:nvSpPr>
          <p:cNvPr id="3" name="Text Placeholder 2">
            <a:extLst>
              <a:ext uri="{FF2B5EF4-FFF2-40B4-BE49-F238E27FC236}">
                <a16:creationId xmlns:a16="http://schemas.microsoft.com/office/drawing/2014/main" id="{649F5A30-F911-4EDA-BA6E-ECDC7806A27D}"/>
              </a:ext>
            </a:extLst>
          </p:cNvPr>
          <p:cNvSpPr>
            <a:spLocks noGrp="1"/>
          </p:cNvSpPr>
          <p:nvPr>
            <p:ph type="body" idx="1"/>
          </p:nvPr>
        </p:nvSpPr>
        <p:spPr>
          <a:xfrm>
            <a:off x="840000" y="2078206"/>
            <a:ext cx="3732000" cy="1904688"/>
          </a:xfrm>
        </p:spPr>
        <p:txBody>
          <a:bodyPr/>
          <a:lstStyle/>
          <a:p>
            <a:pPr lvl="1"/>
            <a:r>
              <a:rPr lang="en-US" sz="2400" dirty="0">
                <a:latin typeface="Times New Roman" panose="02020603050405020304" pitchFamily="18" charset="0"/>
                <a:cs typeface="Times New Roman" panose="02020603050405020304" pitchFamily="18" charset="0"/>
              </a:rPr>
              <a:t>In development</a:t>
            </a:r>
            <a:endParaRPr lang="en-US" sz="20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Normal</a:t>
            </a:r>
            <a:endParaRPr lang="en-US" sz="20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End of Lifecycle.</a:t>
            </a:r>
            <a:endParaRPr lang="en-US" sz="20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Obsolete.</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33A56A4-53E1-4038-A194-9E910409AFA4}"/>
              </a:ext>
            </a:extLst>
          </p:cNvPr>
          <p:cNvSpPr txBox="1"/>
          <p:nvPr/>
        </p:nvSpPr>
        <p:spPr>
          <a:xfrm>
            <a:off x="840000" y="1247209"/>
            <a:ext cx="4581218" cy="830997"/>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Information about the status of the product.</a:t>
            </a:r>
          </a:p>
        </p:txBody>
      </p:sp>
      <p:pic>
        <p:nvPicPr>
          <p:cNvPr id="10" name="Picture 9">
            <a:extLst>
              <a:ext uri="{FF2B5EF4-FFF2-40B4-BE49-F238E27FC236}">
                <a16:creationId xmlns:a16="http://schemas.microsoft.com/office/drawing/2014/main" id="{4E0FE1B5-0839-42F0-89F2-CB7C35978CBA}"/>
              </a:ext>
            </a:extLst>
          </p:cNvPr>
          <p:cNvPicPr>
            <a:picLocks noChangeAspect="1"/>
          </p:cNvPicPr>
          <p:nvPr/>
        </p:nvPicPr>
        <p:blipFill>
          <a:blip r:embed="rId2"/>
          <a:stretch>
            <a:fillRect/>
          </a:stretch>
        </p:blipFill>
        <p:spPr>
          <a:xfrm>
            <a:off x="4533823" y="2333893"/>
            <a:ext cx="3077004" cy="1467055"/>
          </a:xfrm>
          <a:prstGeom prst="rect">
            <a:avLst/>
          </a:prstGeom>
        </p:spPr>
      </p:pic>
    </p:spTree>
    <p:extLst>
      <p:ext uri="{BB962C8B-B14F-4D97-AF65-F5344CB8AC3E}">
        <p14:creationId xmlns:p14="http://schemas.microsoft.com/office/powerpoint/2010/main" val="802852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C0F6-21D6-4ED7-B741-ED3DB160BE09}"/>
              </a:ext>
            </a:extLst>
          </p:cNvPr>
          <p:cNvSpPr>
            <a:spLocks noGrp="1"/>
          </p:cNvSpPr>
          <p:nvPr>
            <p:ph type="title"/>
          </p:nvPr>
        </p:nvSpPr>
        <p:spPr/>
        <p:txBody>
          <a:bodyPr/>
          <a:lstStyle/>
          <a:p>
            <a:r>
              <a:rPr lang="en-US" dirty="0"/>
              <a:t>Storage Location</a:t>
            </a:r>
          </a:p>
        </p:txBody>
      </p:sp>
      <p:sp>
        <p:nvSpPr>
          <p:cNvPr id="3" name="Text Placeholder 2">
            <a:extLst>
              <a:ext uri="{FF2B5EF4-FFF2-40B4-BE49-F238E27FC236}">
                <a16:creationId xmlns:a16="http://schemas.microsoft.com/office/drawing/2014/main" id="{2EF2DFD8-E843-4362-AA59-6960D4A21DF3}"/>
              </a:ext>
            </a:extLst>
          </p:cNvPr>
          <p:cNvSpPr>
            <a:spLocks noGrp="1"/>
          </p:cNvSpPr>
          <p:nvPr>
            <p:ph type="body" idx="1"/>
          </p:nvPr>
        </p:nvSpPr>
        <p:spPr>
          <a:xfrm>
            <a:off x="766259" y="1273590"/>
            <a:ext cx="3732000" cy="1065857"/>
          </a:xfrm>
        </p:spPr>
        <p:txBody>
          <a:bodyPr/>
          <a:lstStyle/>
          <a:p>
            <a:r>
              <a:rPr lang="en-US" sz="1800" dirty="0">
                <a:effectLst/>
                <a:latin typeface="Times New Roman" panose="02020603050405020304" pitchFamily="18" charset="0"/>
                <a:ea typeface="Calibri" panose="020F0502020204030204" pitchFamily="34" charset="0"/>
              </a:rPr>
              <a:t>If we want to use a rack, we must know the row and case location of the product.</a:t>
            </a:r>
          </a:p>
        </p:txBody>
      </p:sp>
      <p:pic>
        <p:nvPicPr>
          <p:cNvPr id="8" name="Picture 7">
            <a:extLst>
              <a:ext uri="{FF2B5EF4-FFF2-40B4-BE49-F238E27FC236}">
                <a16:creationId xmlns:a16="http://schemas.microsoft.com/office/drawing/2014/main" id="{93882EFE-6826-46ED-8B56-6AEA9D0B1F4D}"/>
              </a:ext>
            </a:extLst>
          </p:cNvPr>
          <p:cNvPicPr>
            <a:picLocks noChangeAspect="1"/>
          </p:cNvPicPr>
          <p:nvPr/>
        </p:nvPicPr>
        <p:blipFill>
          <a:blip r:embed="rId2"/>
          <a:stretch>
            <a:fillRect/>
          </a:stretch>
        </p:blipFill>
        <p:spPr>
          <a:xfrm>
            <a:off x="4712110" y="1738196"/>
            <a:ext cx="4203290" cy="1667108"/>
          </a:xfrm>
          <a:prstGeom prst="rect">
            <a:avLst/>
          </a:prstGeom>
        </p:spPr>
      </p:pic>
      <p:sp>
        <p:nvSpPr>
          <p:cNvPr id="9" name="Text Placeholder 2">
            <a:extLst>
              <a:ext uri="{FF2B5EF4-FFF2-40B4-BE49-F238E27FC236}">
                <a16:creationId xmlns:a16="http://schemas.microsoft.com/office/drawing/2014/main" id="{59A0D01F-24C9-4940-9E66-4B072100F738}"/>
              </a:ext>
            </a:extLst>
          </p:cNvPr>
          <p:cNvSpPr txBox="1">
            <a:spLocks/>
          </p:cNvSpPr>
          <p:nvPr/>
        </p:nvSpPr>
        <p:spPr>
          <a:xfrm>
            <a:off x="766259" y="2339447"/>
            <a:ext cx="3732000" cy="720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1pPr>
            <a:lvl2pPr marL="914400" marR="0" lvl="1"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2pPr>
            <a:lvl3pPr marL="1371600" marR="0" lvl="2"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4pPr>
            <a:lvl5pPr marL="2286000" marR="0" lvl="4"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5pPr>
            <a:lvl6pPr marL="2743200" marR="0" lvl="5"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6pPr>
            <a:lvl7pPr marL="3200400" marR="0" lvl="6"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7pPr>
            <a:lvl8pPr marL="3657600" marR="0" lvl="7"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8pPr>
            <a:lvl9pPr marL="4114800" marR="0" lvl="8"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9pPr>
          </a:lstStyle>
          <a:p>
            <a:r>
              <a:rPr lang="en-US" sz="1800" dirty="0">
                <a:effectLst/>
                <a:latin typeface="Times New Roman" panose="02020603050405020304" pitchFamily="18" charset="0"/>
                <a:ea typeface="Calibri" panose="020F0502020204030204" pitchFamily="34" charset="0"/>
              </a:rPr>
              <a:t>It will include: Rack – Row – Case</a:t>
            </a:r>
            <a:endParaRPr lang="en-US" sz="18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0945372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E9F637-A0B9-4EC7-B279-9CDA4BC3EA61}"/>
              </a:ext>
            </a:extLst>
          </p:cNvPr>
          <p:cNvSpPr>
            <a:spLocks noGrp="1"/>
          </p:cNvSpPr>
          <p:nvPr>
            <p:ph type="body" idx="1"/>
          </p:nvPr>
        </p:nvSpPr>
        <p:spPr>
          <a:xfrm>
            <a:off x="520897" y="1017725"/>
            <a:ext cx="3461168" cy="1322127"/>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Procurement Location: will be uses as the source location for stock moves generated by procurement.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itle 5">
            <a:extLst>
              <a:ext uri="{FF2B5EF4-FFF2-40B4-BE49-F238E27FC236}">
                <a16:creationId xmlns:a16="http://schemas.microsoft.com/office/drawing/2014/main" id="{1D52606A-8918-44B4-B29B-4FD1EBEF9D58}"/>
              </a:ext>
            </a:extLst>
          </p:cNvPr>
          <p:cNvSpPr>
            <a:spLocks noGrp="1"/>
          </p:cNvSpPr>
          <p:nvPr>
            <p:ph type="title"/>
          </p:nvPr>
        </p:nvSpPr>
        <p:spPr/>
        <p:txBody>
          <a:bodyPr/>
          <a:lstStyle/>
          <a:p>
            <a:r>
              <a:rPr lang="en-US" dirty="0"/>
              <a:t>Counter-Part Location Properties</a:t>
            </a:r>
          </a:p>
        </p:txBody>
      </p:sp>
      <p:sp>
        <p:nvSpPr>
          <p:cNvPr id="10" name="Text Placeholder 2">
            <a:extLst>
              <a:ext uri="{FF2B5EF4-FFF2-40B4-BE49-F238E27FC236}">
                <a16:creationId xmlns:a16="http://schemas.microsoft.com/office/drawing/2014/main" id="{0F9E4E07-CF04-45E1-A1C5-76E084424916}"/>
              </a:ext>
            </a:extLst>
          </p:cNvPr>
          <p:cNvSpPr txBox="1">
            <a:spLocks/>
          </p:cNvSpPr>
          <p:nvPr/>
        </p:nvSpPr>
        <p:spPr>
          <a:xfrm>
            <a:off x="520897" y="2253847"/>
            <a:ext cx="3461168" cy="1322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1pPr>
            <a:lvl2pPr marL="914400" marR="0" lvl="1"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2pPr>
            <a:lvl3pPr marL="1371600" marR="0" lvl="2"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4pPr>
            <a:lvl5pPr marL="2286000" marR="0" lvl="4"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5pPr>
            <a:lvl6pPr marL="2743200" marR="0" lvl="5"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6pPr>
            <a:lvl7pPr marL="3200400" marR="0" lvl="6"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7pPr>
            <a:lvl8pPr marL="3657600" marR="0" lvl="7"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8pPr>
            <a:lvl9pPr marL="4114800" marR="0" lvl="8"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9pPr>
          </a:lstStyle>
          <a:p>
            <a:r>
              <a:rPr lang="en-US" sz="1800" dirty="0">
                <a:effectLst/>
                <a:latin typeface="Times New Roman" panose="02020603050405020304" pitchFamily="18" charset="0"/>
                <a:ea typeface="Calibri" panose="020F0502020204030204" pitchFamily="34" charset="0"/>
              </a:rPr>
              <a:t>Production Location: will be used as the source location for stock moves generated by manufacture order.</a:t>
            </a:r>
            <a:endParaRPr lang="en-US" dirty="0"/>
          </a:p>
        </p:txBody>
      </p:sp>
      <p:sp>
        <p:nvSpPr>
          <p:cNvPr id="11" name="Text Placeholder 2">
            <a:extLst>
              <a:ext uri="{FF2B5EF4-FFF2-40B4-BE49-F238E27FC236}">
                <a16:creationId xmlns:a16="http://schemas.microsoft.com/office/drawing/2014/main" id="{3A63ADBE-42F3-4FD8-8938-1A32E79D2759}"/>
              </a:ext>
            </a:extLst>
          </p:cNvPr>
          <p:cNvSpPr txBox="1">
            <a:spLocks/>
          </p:cNvSpPr>
          <p:nvPr/>
        </p:nvSpPr>
        <p:spPr>
          <a:xfrm>
            <a:off x="509528" y="3479342"/>
            <a:ext cx="3590831" cy="1322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1pPr>
            <a:lvl2pPr marL="914400" marR="0" lvl="1"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2pPr>
            <a:lvl3pPr marL="1371600" marR="0" lvl="2"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4pPr>
            <a:lvl5pPr marL="2286000" marR="0" lvl="4"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5pPr>
            <a:lvl6pPr marL="2743200" marR="0" lvl="5"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6pPr>
            <a:lvl7pPr marL="3200400" marR="0" lvl="6"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7pPr>
            <a:lvl8pPr marL="3657600" marR="0" lvl="7"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8pPr>
            <a:lvl9pPr marL="4114800" marR="0" lvl="8"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9pPr>
          </a:lstStyle>
          <a:p>
            <a:r>
              <a:rPr lang="en-US" sz="1800" dirty="0">
                <a:effectLst/>
                <a:latin typeface="Times New Roman" panose="02020603050405020304" pitchFamily="18" charset="0"/>
                <a:ea typeface="Calibri" panose="020F0502020204030204" pitchFamily="34" charset="0"/>
              </a:rPr>
              <a:t>Inventory Location: will be used as the source location for stock moves generated when you do an inventory.</a:t>
            </a:r>
            <a:endParaRPr lang="en-US" dirty="0"/>
          </a:p>
        </p:txBody>
      </p:sp>
      <p:pic>
        <p:nvPicPr>
          <p:cNvPr id="13" name="Picture 12">
            <a:extLst>
              <a:ext uri="{FF2B5EF4-FFF2-40B4-BE49-F238E27FC236}">
                <a16:creationId xmlns:a16="http://schemas.microsoft.com/office/drawing/2014/main" id="{063EBE97-E95D-406F-8D35-4A904C0DFC87}"/>
              </a:ext>
            </a:extLst>
          </p:cNvPr>
          <p:cNvPicPr>
            <a:picLocks noChangeAspect="1"/>
          </p:cNvPicPr>
          <p:nvPr/>
        </p:nvPicPr>
        <p:blipFill>
          <a:blip r:embed="rId2"/>
          <a:stretch>
            <a:fillRect/>
          </a:stretch>
        </p:blipFill>
        <p:spPr>
          <a:xfrm>
            <a:off x="4052734" y="989684"/>
            <a:ext cx="4991100" cy="1085850"/>
          </a:xfrm>
          <a:prstGeom prst="rect">
            <a:avLst/>
          </a:prstGeom>
        </p:spPr>
      </p:pic>
      <p:pic>
        <p:nvPicPr>
          <p:cNvPr id="15" name="Picture 14">
            <a:extLst>
              <a:ext uri="{FF2B5EF4-FFF2-40B4-BE49-F238E27FC236}">
                <a16:creationId xmlns:a16="http://schemas.microsoft.com/office/drawing/2014/main" id="{58E8D6E5-6E55-43A9-91C9-9E6A3742E950}"/>
              </a:ext>
            </a:extLst>
          </p:cNvPr>
          <p:cNvPicPr>
            <a:picLocks noChangeAspect="1"/>
          </p:cNvPicPr>
          <p:nvPr/>
        </p:nvPicPr>
        <p:blipFill>
          <a:blip r:embed="rId3"/>
          <a:stretch>
            <a:fillRect/>
          </a:stretch>
        </p:blipFill>
        <p:spPr>
          <a:xfrm>
            <a:off x="4052734" y="2355075"/>
            <a:ext cx="4914900" cy="1028700"/>
          </a:xfrm>
          <a:prstGeom prst="rect">
            <a:avLst/>
          </a:prstGeom>
        </p:spPr>
      </p:pic>
      <p:pic>
        <p:nvPicPr>
          <p:cNvPr id="17" name="Picture 16">
            <a:extLst>
              <a:ext uri="{FF2B5EF4-FFF2-40B4-BE49-F238E27FC236}">
                <a16:creationId xmlns:a16="http://schemas.microsoft.com/office/drawing/2014/main" id="{1B7C9A05-BDE9-4FDB-95CA-5C110093AE5C}"/>
              </a:ext>
            </a:extLst>
          </p:cNvPr>
          <p:cNvPicPr>
            <a:picLocks noChangeAspect="1"/>
          </p:cNvPicPr>
          <p:nvPr/>
        </p:nvPicPr>
        <p:blipFill>
          <a:blip r:embed="rId4"/>
          <a:stretch>
            <a:fillRect/>
          </a:stretch>
        </p:blipFill>
        <p:spPr>
          <a:xfrm>
            <a:off x="4052734" y="3575974"/>
            <a:ext cx="4943475" cy="1304925"/>
          </a:xfrm>
          <a:prstGeom prst="rect">
            <a:avLst/>
          </a:prstGeom>
        </p:spPr>
      </p:pic>
    </p:spTree>
    <p:extLst>
      <p:ext uri="{BB962C8B-B14F-4D97-AF65-F5344CB8AC3E}">
        <p14:creationId xmlns:p14="http://schemas.microsoft.com/office/powerpoint/2010/main" val="22479492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53" presetClass="entr" presetSubtype="16"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0"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4811-666E-4BFF-8911-521AAB7593F2}"/>
              </a:ext>
            </a:extLst>
          </p:cNvPr>
          <p:cNvSpPr>
            <a:spLocks noGrp="1"/>
          </p:cNvSpPr>
          <p:nvPr>
            <p:ph type="title"/>
          </p:nvPr>
        </p:nvSpPr>
        <p:spPr/>
        <p:txBody>
          <a:bodyPr/>
          <a:lstStyle/>
          <a:p>
            <a:r>
              <a:rPr lang="en-US" dirty="0"/>
              <a:t>Weight</a:t>
            </a:r>
          </a:p>
        </p:txBody>
      </p:sp>
      <p:sp>
        <p:nvSpPr>
          <p:cNvPr id="3" name="Text Placeholder 2">
            <a:extLst>
              <a:ext uri="{FF2B5EF4-FFF2-40B4-BE49-F238E27FC236}">
                <a16:creationId xmlns:a16="http://schemas.microsoft.com/office/drawing/2014/main" id="{6C10E71B-6ABB-49FA-92C8-DF6EA95C37E5}"/>
              </a:ext>
            </a:extLst>
          </p:cNvPr>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Gross weight: </a:t>
            </a:r>
            <a:r>
              <a:rPr lang="en-US" sz="180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the total weight of the goods.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Volume: </a:t>
            </a:r>
            <a:r>
              <a:rPr lang="en-US" sz="180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the product of the package's length, breadth, and height divided by a courier-specific constant</a:t>
            </a:r>
            <a:r>
              <a:rPr lang="en-US" sz="18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Net weight: </a:t>
            </a:r>
            <a:r>
              <a:rPr lang="en-US" sz="180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the total weight of goods outside the transportation container.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5D58B11B-9380-44A5-872A-EF36915B1F17}"/>
              </a:ext>
            </a:extLst>
          </p:cNvPr>
          <p:cNvPicPr>
            <a:picLocks noChangeAspect="1"/>
          </p:cNvPicPr>
          <p:nvPr/>
        </p:nvPicPr>
        <p:blipFill>
          <a:blip r:embed="rId2"/>
          <a:stretch>
            <a:fillRect/>
          </a:stretch>
        </p:blipFill>
        <p:spPr>
          <a:xfrm>
            <a:off x="4864734" y="1609590"/>
            <a:ext cx="3381847" cy="1924319"/>
          </a:xfrm>
          <a:prstGeom prst="rect">
            <a:avLst/>
          </a:prstGeom>
        </p:spPr>
      </p:pic>
    </p:spTree>
    <p:extLst>
      <p:ext uri="{BB962C8B-B14F-4D97-AF65-F5344CB8AC3E}">
        <p14:creationId xmlns:p14="http://schemas.microsoft.com/office/powerpoint/2010/main" val="39190047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EC6-249B-42C8-A5B2-E1FE92E881CE}"/>
              </a:ext>
            </a:extLst>
          </p:cNvPr>
          <p:cNvSpPr>
            <a:spLocks noGrp="1"/>
          </p:cNvSpPr>
          <p:nvPr>
            <p:ph type="title"/>
          </p:nvPr>
        </p:nvSpPr>
        <p:spPr/>
        <p:txBody>
          <a:bodyPr/>
          <a:lstStyle/>
          <a:p>
            <a:r>
              <a:rPr lang="en-US" dirty="0"/>
              <a:t>Dates</a:t>
            </a:r>
          </a:p>
        </p:txBody>
      </p:sp>
      <p:sp>
        <p:nvSpPr>
          <p:cNvPr id="3" name="Text Placeholder 2">
            <a:extLst>
              <a:ext uri="{FF2B5EF4-FFF2-40B4-BE49-F238E27FC236}">
                <a16:creationId xmlns:a16="http://schemas.microsoft.com/office/drawing/2014/main" id="{A1B22F93-0356-4B7D-8249-3A3C16D320B4}"/>
              </a:ext>
            </a:extLst>
          </p:cNvPr>
          <p:cNvSpPr>
            <a:spLocks noGrp="1"/>
          </p:cNvSpPr>
          <p:nvPr>
            <p:ph type="body" idx="1"/>
          </p:nvPr>
        </p:nvSpPr>
        <p:spPr>
          <a:xfrm>
            <a:off x="720000" y="1177726"/>
            <a:ext cx="3732000" cy="842804"/>
          </a:xfrm>
        </p:spPr>
        <p:txBody>
          <a:bodyPr/>
          <a:lstStyle/>
          <a:p>
            <a:r>
              <a:rPr lang="en-US" sz="1500" dirty="0">
                <a:effectLst/>
                <a:latin typeface="Times New Roman" panose="02020603050405020304" pitchFamily="18" charset="0"/>
                <a:ea typeface="Calibri" panose="020F0502020204030204" pitchFamily="34" charset="0"/>
                <a:cs typeface="Times New Roman" panose="02020603050405020304" pitchFamily="18" charset="0"/>
              </a:rPr>
              <a:t>Product life time: This is the number of days before the goods may become dangerous and must not be consumed.</a:t>
            </a:r>
          </a:p>
          <a:p>
            <a:endParaRPr lang="en-US" sz="15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0B41259-8D24-49E8-9F0F-D6E227DA3ACE}"/>
              </a:ext>
            </a:extLst>
          </p:cNvPr>
          <p:cNvPicPr>
            <a:picLocks noChangeAspect="1"/>
          </p:cNvPicPr>
          <p:nvPr/>
        </p:nvPicPr>
        <p:blipFill>
          <a:blip r:embed="rId2"/>
          <a:stretch>
            <a:fillRect/>
          </a:stretch>
        </p:blipFill>
        <p:spPr>
          <a:xfrm>
            <a:off x="4943334" y="1254807"/>
            <a:ext cx="3315162" cy="495369"/>
          </a:xfrm>
          <a:prstGeom prst="rect">
            <a:avLst/>
          </a:prstGeom>
        </p:spPr>
      </p:pic>
      <p:sp>
        <p:nvSpPr>
          <p:cNvPr id="8" name="Text Placeholder 2">
            <a:extLst>
              <a:ext uri="{FF2B5EF4-FFF2-40B4-BE49-F238E27FC236}">
                <a16:creationId xmlns:a16="http://schemas.microsoft.com/office/drawing/2014/main" id="{0F36BDE5-E11F-4655-90B2-82495F80E1C6}"/>
              </a:ext>
            </a:extLst>
          </p:cNvPr>
          <p:cNvSpPr txBox="1">
            <a:spLocks/>
          </p:cNvSpPr>
          <p:nvPr/>
        </p:nvSpPr>
        <p:spPr>
          <a:xfrm>
            <a:off x="720000" y="2020530"/>
            <a:ext cx="3732000" cy="8428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1pPr>
            <a:lvl2pPr marL="914400" marR="0" lvl="1"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2pPr>
            <a:lvl3pPr marL="1371600" marR="0" lvl="2"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4pPr>
            <a:lvl5pPr marL="2286000" marR="0" lvl="4"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5pPr>
            <a:lvl6pPr marL="2743200" marR="0" lvl="5"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6pPr>
            <a:lvl7pPr marL="3200400" marR="0" lvl="6"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7pPr>
            <a:lvl8pPr marL="3657600" marR="0" lvl="7"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8pPr>
            <a:lvl9pPr marL="4114800" marR="0" lvl="8"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9pPr>
          </a:lstStyle>
          <a:p>
            <a:r>
              <a:rPr lang="en-US" sz="1500" dirty="0">
                <a:effectLst/>
                <a:latin typeface="Times New Roman" panose="02020603050405020304" pitchFamily="18" charset="0"/>
                <a:ea typeface="Calibri" panose="020F0502020204030204" pitchFamily="34" charset="0"/>
              </a:rPr>
              <a:t>Product use time: this is the number of days before the goods starts deteriorating without being dangerous yet.</a:t>
            </a:r>
            <a:endParaRPr lang="en-US" sz="1500" dirty="0">
              <a:latin typeface="Times New Roman" panose="02020603050405020304" pitchFamily="18" charset="0"/>
              <a:cs typeface="Times New Roman" panose="02020603050405020304" pitchFamily="18" charset="0"/>
            </a:endParaRPr>
          </a:p>
        </p:txBody>
      </p:sp>
      <p:sp>
        <p:nvSpPr>
          <p:cNvPr id="9" name="Text Placeholder 2">
            <a:extLst>
              <a:ext uri="{FF2B5EF4-FFF2-40B4-BE49-F238E27FC236}">
                <a16:creationId xmlns:a16="http://schemas.microsoft.com/office/drawing/2014/main" id="{01AEA964-F6C5-405A-86D9-718A82A82BA8}"/>
              </a:ext>
            </a:extLst>
          </p:cNvPr>
          <p:cNvSpPr txBox="1">
            <a:spLocks/>
          </p:cNvSpPr>
          <p:nvPr/>
        </p:nvSpPr>
        <p:spPr>
          <a:xfrm>
            <a:off x="720000" y="3009528"/>
            <a:ext cx="3732000" cy="8428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1pPr>
            <a:lvl2pPr marL="914400" marR="0" lvl="1"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2pPr>
            <a:lvl3pPr marL="1371600" marR="0" lvl="2"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4pPr>
            <a:lvl5pPr marL="2286000" marR="0" lvl="4"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5pPr>
            <a:lvl6pPr marL="2743200" marR="0" lvl="5"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6pPr>
            <a:lvl7pPr marL="3200400" marR="0" lvl="6"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7pPr>
            <a:lvl8pPr marL="3657600" marR="0" lvl="7"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8pPr>
            <a:lvl9pPr marL="4114800" marR="0" lvl="8"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9pPr>
          </a:lstStyle>
          <a:p>
            <a:r>
              <a:rPr lang="en-US" sz="1500" dirty="0">
                <a:effectLst/>
                <a:latin typeface="Times New Roman" panose="02020603050405020304" pitchFamily="18" charset="0"/>
                <a:ea typeface="Calibri" panose="020F0502020204030204" pitchFamily="34" charset="0"/>
              </a:rPr>
              <a:t>Product removal time: this is the number of days before the goods should be removed from the stock.</a:t>
            </a:r>
            <a:endParaRPr lang="en-US" sz="1500" dirty="0">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35B6C8FF-1CCB-4D47-B0C1-49B1C7B66C9F}"/>
              </a:ext>
            </a:extLst>
          </p:cNvPr>
          <p:cNvSpPr txBox="1">
            <a:spLocks/>
          </p:cNvSpPr>
          <p:nvPr/>
        </p:nvSpPr>
        <p:spPr>
          <a:xfrm>
            <a:off x="720000" y="3855413"/>
            <a:ext cx="3732000" cy="7773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1pPr>
            <a:lvl2pPr marL="914400" marR="0" lvl="1"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2pPr>
            <a:lvl3pPr marL="1371600" marR="0" lvl="2"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4pPr>
            <a:lvl5pPr marL="2286000" marR="0" lvl="4"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5pPr>
            <a:lvl6pPr marL="2743200" marR="0" lvl="5"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6pPr>
            <a:lvl7pPr marL="3200400" marR="0" lvl="6"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7pPr>
            <a:lvl8pPr marL="3657600" marR="0" lvl="7"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8pPr>
            <a:lvl9pPr marL="4114800" marR="0" lvl="8"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9pPr>
          </a:lstStyle>
          <a:p>
            <a:r>
              <a:rPr lang="en-US" sz="1500" dirty="0">
                <a:effectLst/>
                <a:latin typeface="Times New Roman" panose="02020603050405020304" pitchFamily="18" charset="0"/>
                <a:ea typeface="Calibri" panose="020F0502020204030204" pitchFamily="34" charset="0"/>
              </a:rPr>
              <a:t>Product alert time: this is the number of days before an alert should be notified.</a:t>
            </a:r>
            <a:endParaRPr lang="en-US" sz="15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8B658535-9543-496B-8F20-3F4D276CA70A}"/>
              </a:ext>
            </a:extLst>
          </p:cNvPr>
          <p:cNvPicPr>
            <a:picLocks noChangeAspect="1"/>
          </p:cNvPicPr>
          <p:nvPr/>
        </p:nvPicPr>
        <p:blipFill>
          <a:blip r:embed="rId3"/>
          <a:stretch>
            <a:fillRect/>
          </a:stretch>
        </p:blipFill>
        <p:spPr>
          <a:xfrm>
            <a:off x="4943334" y="2210386"/>
            <a:ext cx="3315163" cy="457264"/>
          </a:xfrm>
          <a:prstGeom prst="rect">
            <a:avLst/>
          </a:prstGeom>
        </p:spPr>
      </p:pic>
      <p:pic>
        <p:nvPicPr>
          <p:cNvPr id="14" name="Picture 13">
            <a:extLst>
              <a:ext uri="{FF2B5EF4-FFF2-40B4-BE49-F238E27FC236}">
                <a16:creationId xmlns:a16="http://schemas.microsoft.com/office/drawing/2014/main" id="{9DD7DA18-9B16-4498-B06C-999C276E8F5C}"/>
              </a:ext>
            </a:extLst>
          </p:cNvPr>
          <p:cNvPicPr>
            <a:picLocks noChangeAspect="1"/>
          </p:cNvPicPr>
          <p:nvPr/>
        </p:nvPicPr>
        <p:blipFill>
          <a:blip r:embed="rId4"/>
          <a:stretch>
            <a:fillRect/>
          </a:stretch>
        </p:blipFill>
        <p:spPr>
          <a:xfrm>
            <a:off x="4943334" y="3089111"/>
            <a:ext cx="3315162" cy="428685"/>
          </a:xfrm>
          <a:prstGeom prst="rect">
            <a:avLst/>
          </a:prstGeom>
        </p:spPr>
      </p:pic>
      <p:pic>
        <p:nvPicPr>
          <p:cNvPr id="16" name="Picture 15">
            <a:extLst>
              <a:ext uri="{FF2B5EF4-FFF2-40B4-BE49-F238E27FC236}">
                <a16:creationId xmlns:a16="http://schemas.microsoft.com/office/drawing/2014/main" id="{1FF498E2-0C59-4B5F-A253-17E045790B83}"/>
              </a:ext>
            </a:extLst>
          </p:cNvPr>
          <p:cNvPicPr>
            <a:picLocks noChangeAspect="1"/>
          </p:cNvPicPr>
          <p:nvPr/>
        </p:nvPicPr>
        <p:blipFill>
          <a:blip r:embed="rId5"/>
          <a:stretch>
            <a:fillRect/>
          </a:stretch>
        </p:blipFill>
        <p:spPr>
          <a:xfrm>
            <a:off x="4943334" y="3939257"/>
            <a:ext cx="3315162" cy="609685"/>
          </a:xfrm>
          <a:prstGeom prst="rect">
            <a:avLst/>
          </a:prstGeom>
        </p:spPr>
      </p:pic>
    </p:spTree>
    <p:extLst>
      <p:ext uri="{BB962C8B-B14F-4D97-AF65-F5344CB8AC3E}">
        <p14:creationId xmlns:p14="http://schemas.microsoft.com/office/powerpoint/2010/main" val="31310475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2000"/>
                                        <p:tgtEl>
                                          <p:spTgt spid="8"/>
                                        </p:tgtEl>
                                      </p:cBhvr>
                                    </p:animEffect>
                                  </p:childTnLst>
                                </p:cTn>
                              </p:par>
                              <p:par>
                                <p:cTn id="21" presetID="21" presetClass="entr" presetSubtype="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2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par>
                                <p:cTn id="29" presetID="21" presetClass="entr" presetSubtype="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heel(1)">
                                      <p:cBhvr>
                                        <p:cTn id="31" dur="2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000"/>
                                        <p:tgtEl>
                                          <p:spTgt spid="10"/>
                                        </p:tgtEl>
                                      </p:cBhvr>
                                    </p:animEffect>
                                  </p:childTnLst>
                                </p:cTn>
                              </p:par>
                              <p:par>
                                <p:cTn id="37" presetID="21" presetClass="entr" presetSubtype="1"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heel(1)">
                                      <p:cBhvr>
                                        <p:cTn id="3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6ED4FB-24FA-4A92-BAB1-B4989EE16E48}"/>
              </a:ext>
            </a:extLst>
          </p:cNvPr>
          <p:cNvPicPr>
            <a:picLocks noChangeAspect="1"/>
          </p:cNvPicPr>
          <p:nvPr/>
        </p:nvPicPr>
        <p:blipFill>
          <a:blip r:embed="rId2"/>
          <a:stretch>
            <a:fillRect/>
          </a:stretch>
        </p:blipFill>
        <p:spPr>
          <a:xfrm>
            <a:off x="1095158" y="917402"/>
            <a:ext cx="6953684" cy="3308695"/>
          </a:xfrm>
          <a:prstGeom prst="rect">
            <a:avLst/>
          </a:prstGeom>
        </p:spPr>
      </p:pic>
      <p:sp>
        <p:nvSpPr>
          <p:cNvPr id="11" name="TextBox 10">
            <a:extLst>
              <a:ext uri="{FF2B5EF4-FFF2-40B4-BE49-F238E27FC236}">
                <a16:creationId xmlns:a16="http://schemas.microsoft.com/office/drawing/2014/main" id="{3C15E505-8D85-4288-8323-DB00DD3CEDF6}"/>
              </a:ext>
            </a:extLst>
          </p:cNvPr>
          <p:cNvSpPr txBox="1"/>
          <p:nvPr/>
        </p:nvSpPr>
        <p:spPr>
          <a:xfrm>
            <a:off x="2509024" y="4344967"/>
            <a:ext cx="4125951" cy="400110"/>
          </a:xfrm>
          <a:prstGeom prst="rect">
            <a:avLst/>
          </a:prstGeom>
          <a:noFill/>
        </p:spPr>
        <p:txBody>
          <a:bodyPr wrap="square" rtlCol="0">
            <a:spAutoFit/>
          </a:bodyPr>
          <a:lstStyle/>
          <a:p>
            <a:pPr algn="ctr"/>
            <a:r>
              <a:rPr lang="en-US" sz="2000" i="1" dirty="0">
                <a:latin typeface="Nunito" pitchFamily="2" charset="0"/>
              </a:rPr>
              <a:t>Calculate expiration date</a:t>
            </a:r>
          </a:p>
        </p:txBody>
      </p:sp>
    </p:spTree>
    <p:extLst>
      <p:ext uri="{BB962C8B-B14F-4D97-AF65-F5344CB8AC3E}">
        <p14:creationId xmlns:p14="http://schemas.microsoft.com/office/powerpoint/2010/main" val="4127356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4CC456-F0BB-427F-A7B3-553DF8978822}"/>
              </a:ext>
            </a:extLst>
          </p:cNvPr>
          <p:cNvSpPr>
            <a:spLocks noGrp="1"/>
          </p:cNvSpPr>
          <p:nvPr>
            <p:ph type="subTitle" idx="1"/>
          </p:nvPr>
        </p:nvSpPr>
        <p:spPr>
          <a:xfrm>
            <a:off x="945536" y="4381817"/>
            <a:ext cx="7532088" cy="720711"/>
          </a:xfrm>
        </p:spPr>
        <p:txBody>
          <a:bodyPr/>
          <a:lstStyle/>
          <a:p>
            <a:pPr algn="l"/>
            <a:r>
              <a:rPr lang="en-US" sz="1800">
                <a:solidFill>
                  <a:schemeClr val="bg1">
                    <a:lumMod val="10000"/>
                  </a:schemeClr>
                </a:solidFill>
                <a:effectLst/>
                <a:latin typeface="Times New Roman"/>
                <a:ea typeface="Calibri" panose="020F0502020204030204" pitchFamily="34" charset="0"/>
                <a:cs typeface="Times New Roman"/>
              </a:rPr>
              <a:t>Information about process </a:t>
            </a:r>
            <a:r>
              <a:rPr lang="en-US">
                <a:solidFill>
                  <a:schemeClr val="bg1">
                    <a:lumMod val="10000"/>
                  </a:schemeClr>
                </a:solidFill>
                <a:latin typeface="Times New Roman"/>
                <a:ea typeface="Calibri" panose="020F0502020204030204" pitchFamily="34" charset="0"/>
                <a:cs typeface="Times New Roman"/>
              </a:rPr>
              <a:t>packing: Determine </a:t>
            </a:r>
            <a:r>
              <a:rPr lang="en-US" sz="1800">
                <a:solidFill>
                  <a:schemeClr val="bg1">
                    <a:lumMod val="10000"/>
                  </a:schemeClr>
                </a:solidFill>
                <a:effectLst/>
                <a:latin typeface="Times New Roman"/>
                <a:ea typeface="Calibri" panose="020F0502020204030204" pitchFamily="34" charset="0"/>
                <a:cs typeface="Times New Roman"/>
              </a:rPr>
              <a:t>which logistic unit of this product </a:t>
            </a:r>
            <a:r>
              <a:rPr lang="en-US">
                <a:solidFill>
                  <a:schemeClr val="bg1">
                    <a:lumMod val="10000"/>
                  </a:schemeClr>
                </a:solidFill>
                <a:latin typeface="Times New Roman"/>
                <a:ea typeface="Calibri" panose="020F0502020204030204" pitchFamily="34" charset="0"/>
                <a:cs typeface="Times New Roman"/>
              </a:rPr>
              <a:t>is used </a:t>
            </a:r>
            <a:r>
              <a:rPr lang="en-US" sz="1800">
                <a:solidFill>
                  <a:schemeClr val="bg1">
                    <a:lumMod val="10000"/>
                  </a:schemeClr>
                </a:solidFill>
                <a:effectLst/>
                <a:latin typeface="Times New Roman"/>
                <a:ea typeface="Calibri" panose="020F0502020204030204" pitchFamily="34" charset="0"/>
                <a:cs typeface="Times New Roman"/>
              </a:rPr>
              <a:t>to pack, 1 LU can contain many products.</a:t>
            </a:r>
            <a:endParaRPr lang="vi-VN">
              <a:solidFill>
                <a:schemeClr val="bg1">
                  <a:lumMod val="10000"/>
                </a:schemeClr>
              </a:solidFill>
              <a:latin typeface="Times New Roman"/>
              <a:cs typeface="Times New Roman"/>
            </a:endParaRPr>
          </a:p>
          <a:p>
            <a:pPr algn="l"/>
            <a:endParaRPr lang="en-US" sz="1800">
              <a:solidFill>
                <a:schemeClr val="bg1">
                  <a:lumMod val="10000"/>
                </a:schemeClr>
              </a:solidFill>
              <a:effectLst/>
              <a:latin typeface="Times New Roman"/>
              <a:ea typeface="Calibri" panose="020F0502020204030204" pitchFamily="34" charset="0"/>
              <a:cs typeface="Times New Roman" panose="02020603050405020304" pitchFamily="18" charset="0"/>
            </a:endParaRPr>
          </a:p>
          <a:p>
            <a:pPr algn="l"/>
            <a:endParaRPr lang="en-US">
              <a:solidFill>
                <a:schemeClr val="bg1">
                  <a:lumMod val="10000"/>
                </a:schemeClr>
              </a:solidFill>
            </a:endParaRPr>
          </a:p>
        </p:txBody>
      </p:sp>
      <p:pic>
        <p:nvPicPr>
          <p:cNvPr id="5" name="Picture 4">
            <a:extLst>
              <a:ext uri="{FF2B5EF4-FFF2-40B4-BE49-F238E27FC236}">
                <a16:creationId xmlns:a16="http://schemas.microsoft.com/office/drawing/2014/main" id="{38C1EF8C-7600-471F-94C3-D17FC61FE9BB}"/>
              </a:ext>
            </a:extLst>
          </p:cNvPr>
          <p:cNvPicPr/>
          <p:nvPr/>
        </p:nvPicPr>
        <p:blipFill>
          <a:blip r:embed="rId2"/>
          <a:stretch>
            <a:fillRect/>
          </a:stretch>
        </p:blipFill>
        <p:spPr>
          <a:xfrm>
            <a:off x="1600200" y="761682"/>
            <a:ext cx="5943600" cy="3620135"/>
          </a:xfrm>
          <a:prstGeom prst="rect">
            <a:avLst/>
          </a:prstGeom>
        </p:spPr>
      </p:pic>
      <p:sp>
        <p:nvSpPr>
          <p:cNvPr id="6" name="Title 1">
            <a:extLst>
              <a:ext uri="{FF2B5EF4-FFF2-40B4-BE49-F238E27FC236}">
                <a16:creationId xmlns:a16="http://schemas.microsoft.com/office/drawing/2014/main" id="{BF42B9F3-5901-485D-9012-89835894EA91}"/>
              </a:ext>
            </a:extLst>
          </p:cNvPr>
          <p:cNvSpPr>
            <a:spLocks noGrp="1"/>
          </p:cNvSpPr>
          <p:nvPr>
            <p:ph type="title"/>
          </p:nvPr>
        </p:nvSpPr>
        <p:spPr>
          <a:xfrm>
            <a:off x="-1465639" y="259171"/>
            <a:ext cx="7704000" cy="572700"/>
          </a:xfrm>
        </p:spPr>
        <p:txBody>
          <a:bodyPr/>
          <a:lstStyle/>
          <a:p>
            <a:r>
              <a:rPr lang="en-US" sz="3500"/>
              <a:t>Packing</a:t>
            </a:r>
          </a:p>
        </p:txBody>
      </p:sp>
    </p:spTree>
    <p:extLst>
      <p:ext uri="{BB962C8B-B14F-4D97-AF65-F5344CB8AC3E}">
        <p14:creationId xmlns:p14="http://schemas.microsoft.com/office/powerpoint/2010/main" val="3339767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Vertical)">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2" name="Google Shape;352;p40"/>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TRACEABILITY</a:t>
            </a:r>
            <a:endParaRPr dirty="0"/>
          </a:p>
        </p:txBody>
      </p:sp>
      <p:sp>
        <p:nvSpPr>
          <p:cNvPr id="353" name="Google Shape;353;p40"/>
          <p:cNvSpPr txBox="1">
            <a:spLocks noGrp="1"/>
          </p:cNvSpPr>
          <p:nvPr>
            <p:ph type="subTitle" idx="5"/>
          </p:nvPr>
        </p:nvSpPr>
        <p:spPr>
          <a:xfrm>
            <a:off x="3331686" y="1811806"/>
            <a:ext cx="1948200" cy="50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2.1 LOT</a:t>
            </a:r>
            <a:endParaRPr dirty="0"/>
          </a:p>
        </p:txBody>
      </p:sp>
      <p:cxnSp>
        <p:nvCxnSpPr>
          <p:cNvPr id="361" name="Google Shape;361;p40"/>
          <p:cNvCxnSpPr/>
          <p:nvPr/>
        </p:nvCxnSpPr>
        <p:spPr>
          <a:xfrm>
            <a:off x="-250306" y="1017725"/>
            <a:ext cx="8412600" cy="0"/>
          </a:xfrm>
          <a:prstGeom prst="straightConnector1">
            <a:avLst/>
          </a:prstGeom>
          <a:noFill/>
          <a:ln w="19050" cap="flat" cmpd="sng">
            <a:solidFill>
              <a:schemeClr val="dk1"/>
            </a:solidFill>
            <a:prstDash val="solid"/>
            <a:round/>
            <a:headEnd type="none" w="med" len="med"/>
            <a:tailEnd type="none" w="med" len="med"/>
          </a:ln>
        </p:spPr>
      </p:cxnSp>
      <p:sp>
        <p:nvSpPr>
          <p:cNvPr id="87" name="Google Shape;353;p40">
            <a:extLst>
              <a:ext uri="{FF2B5EF4-FFF2-40B4-BE49-F238E27FC236}">
                <a16:creationId xmlns:a16="http://schemas.microsoft.com/office/drawing/2014/main" id="{44A40151-94F6-4E51-B090-7EC46F6F4624}"/>
              </a:ext>
            </a:extLst>
          </p:cNvPr>
          <p:cNvSpPr txBox="1">
            <a:spLocks/>
          </p:cNvSpPr>
          <p:nvPr/>
        </p:nvSpPr>
        <p:spPr>
          <a:xfrm>
            <a:off x="2345459" y="3672539"/>
            <a:ext cx="4062059" cy="50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2.2 TRACEABILITY OF LOT</a:t>
            </a:r>
          </a:p>
        </p:txBody>
      </p:sp>
      <p:pic>
        <p:nvPicPr>
          <p:cNvPr id="11" name="Picture 10">
            <a:extLst>
              <a:ext uri="{FF2B5EF4-FFF2-40B4-BE49-F238E27FC236}">
                <a16:creationId xmlns:a16="http://schemas.microsoft.com/office/drawing/2014/main" id="{90A28372-2C56-49FB-9B27-3F8D045A608B}"/>
              </a:ext>
            </a:extLst>
          </p:cNvPr>
          <p:cNvPicPr>
            <a:picLocks noChangeAspect="1"/>
          </p:cNvPicPr>
          <p:nvPr/>
        </p:nvPicPr>
        <p:blipFill>
          <a:blip r:embed="rId3"/>
          <a:stretch>
            <a:fillRect/>
          </a:stretch>
        </p:blipFill>
        <p:spPr>
          <a:xfrm>
            <a:off x="3915628" y="1218061"/>
            <a:ext cx="592221" cy="592221"/>
          </a:xfrm>
          <a:prstGeom prst="rect">
            <a:avLst/>
          </a:prstGeom>
        </p:spPr>
      </p:pic>
      <p:pic>
        <p:nvPicPr>
          <p:cNvPr id="13" name="Picture 12">
            <a:extLst>
              <a:ext uri="{FF2B5EF4-FFF2-40B4-BE49-F238E27FC236}">
                <a16:creationId xmlns:a16="http://schemas.microsoft.com/office/drawing/2014/main" id="{033D0B68-03DB-468F-B5D8-20564FB523C6}"/>
              </a:ext>
            </a:extLst>
          </p:cNvPr>
          <p:cNvPicPr>
            <a:picLocks noChangeAspect="1"/>
          </p:cNvPicPr>
          <p:nvPr/>
        </p:nvPicPr>
        <p:blipFill>
          <a:blip r:embed="rId4"/>
          <a:stretch>
            <a:fillRect/>
          </a:stretch>
        </p:blipFill>
        <p:spPr>
          <a:xfrm>
            <a:off x="3940687" y="3063015"/>
            <a:ext cx="609524" cy="609524"/>
          </a:xfrm>
          <a:prstGeom prst="rect">
            <a:avLst/>
          </a:prstGeom>
        </p:spPr>
      </p:pic>
    </p:spTree>
    <p:extLst>
      <p:ext uri="{BB962C8B-B14F-4D97-AF65-F5344CB8AC3E}">
        <p14:creationId xmlns:p14="http://schemas.microsoft.com/office/powerpoint/2010/main" val="466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anim calcmode="lin" valueType="num">
                                      <p:cBhvr additive="base">
                                        <p:cTn id="7" dur="500" fill="hold"/>
                                        <p:tgtEl>
                                          <p:spTgt spid="3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additive="base">
                                        <p:cTn id="17" dur="500" fill="hold"/>
                                        <p:tgtEl>
                                          <p:spTgt spid="87"/>
                                        </p:tgtEl>
                                        <p:attrNameLst>
                                          <p:attrName>ppt_x</p:attrName>
                                        </p:attrNameLst>
                                      </p:cBhvr>
                                      <p:tavLst>
                                        <p:tav tm="0">
                                          <p:val>
                                            <p:strVal val="#ppt_x"/>
                                          </p:val>
                                        </p:tav>
                                        <p:tav tm="100000">
                                          <p:val>
                                            <p:strVal val="#ppt_x"/>
                                          </p:val>
                                        </p:tav>
                                      </p:tavLst>
                                    </p:anim>
                                    <p:anim calcmode="lin" valueType="num">
                                      <p:cBhvr additive="base">
                                        <p:cTn id="18" dur="500" fill="hold"/>
                                        <p:tgtEl>
                                          <p:spTgt spid="8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build="p"/>
      <p:bldP spid="8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5E85-CF7E-4138-8545-F40B76680C04}"/>
              </a:ext>
            </a:extLst>
          </p:cNvPr>
          <p:cNvSpPr>
            <a:spLocks noGrp="1"/>
          </p:cNvSpPr>
          <p:nvPr>
            <p:ph type="title"/>
          </p:nvPr>
        </p:nvSpPr>
        <p:spPr/>
        <p:txBody>
          <a:bodyPr/>
          <a:lstStyle/>
          <a:p>
            <a:r>
              <a:rPr lang="en-US"/>
              <a:t>2.1 Lot</a:t>
            </a:r>
          </a:p>
        </p:txBody>
      </p:sp>
      <p:sp>
        <p:nvSpPr>
          <p:cNvPr id="3" name="Text Placeholder 2">
            <a:extLst>
              <a:ext uri="{FF2B5EF4-FFF2-40B4-BE49-F238E27FC236}">
                <a16:creationId xmlns:a16="http://schemas.microsoft.com/office/drawing/2014/main" id="{B99C4F7B-C51F-43E1-A6EB-D6F53541E29D}"/>
              </a:ext>
            </a:extLst>
          </p:cNvPr>
          <p:cNvSpPr>
            <a:spLocks noGrp="1"/>
          </p:cNvSpPr>
          <p:nvPr>
            <p:ph type="body" idx="1"/>
          </p:nvPr>
        </p:nvSpPr>
        <p:spPr>
          <a:xfrm>
            <a:off x="444937" y="1393317"/>
            <a:ext cx="8565248" cy="674763"/>
          </a:xfrm>
        </p:spPr>
        <p:txBody>
          <a:bodyPr/>
          <a:lstStyle/>
          <a:p>
            <a:r>
              <a:rPr lang="en-US" sz="1800">
                <a:effectLst/>
                <a:latin typeface="Times New Roman"/>
                <a:ea typeface="Calibri" panose="020F0502020204030204" pitchFamily="34" charset="0"/>
                <a:cs typeface="Times New Roman"/>
              </a:rPr>
              <a:t>Is a method of grouping goods to manage product information such as expiration dates</a:t>
            </a:r>
            <a:r>
              <a:rPr lang="en-US" sz="1800">
                <a:latin typeface="Times New Roman"/>
                <a:ea typeface="Calibri" panose="020F0502020204030204" pitchFamily="34" charset="0"/>
                <a:cs typeface="Times New Roman"/>
              </a:rPr>
              <a:t>, production</a:t>
            </a:r>
            <a:r>
              <a:rPr lang="en-US" sz="1800">
                <a:effectLst/>
                <a:latin typeface="Times New Roman"/>
                <a:ea typeface="Calibri" panose="020F0502020204030204" pitchFamily="34" charset="0"/>
                <a:cs typeface="Times New Roman"/>
              </a:rPr>
              <a:t> and sales dates. </a:t>
            </a:r>
            <a:endParaRPr lang="vi-VN"/>
          </a:p>
          <a:p>
            <a:endParaRPr lang="en-US" sz="1800">
              <a:latin typeface="Times New Roman"/>
              <a:cs typeface="Times New Roman"/>
            </a:endParaRPr>
          </a:p>
          <a:p>
            <a:endParaRPr lang="en-US"/>
          </a:p>
        </p:txBody>
      </p:sp>
      <p:sp>
        <p:nvSpPr>
          <p:cNvPr id="6" name="Text Placeholder 2">
            <a:extLst>
              <a:ext uri="{FF2B5EF4-FFF2-40B4-BE49-F238E27FC236}">
                <a16:creationId xmlns:a16="http://schemas.microsoft.com/office/drawing/2014/main" id="{B4E1DF3A-964D-2318-EF8E-8ECBD03F333A}"/>
              </a:ext>
            </a:extLst>
          </p:cNvPr>
          <p:cNvSpPr txBox="1">
            <a:spLocks/>
          </p:cNvSpPr>
          <p:nvPr/>
        </p:nvSpPr>
        <p:spPr>
          <a:xfrm>
            <a:off x="444400" y="2068921"/>
            <a:ext cx="8565248" cy="8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1pPr>
            <a:lvl2pPr marL="914400" marR="0" lvl="1"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2pPr>
            <a:lvl3pPr marL="1371600" marR="0" lvl="2"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4pPr>
            <a:lvl5pPr marL="2286000" marR="0" lvl="4"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5pPr>
            <a:lvl6pPr marL="2743200" marR="0" lvl="5"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6pPr>
            <a:lvl7pPr marL="3200400" marR="0" lvl="6"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7pPr>
            <a:lvl8pPr marL="3657600" marR="0" lvl="7"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8pPr>
            <a:lvl9pPr marL="4114800" marR="0" lvl="8"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9pPr>
          </a:lstStyle>
          <a:p>
            <a:r>
              <a:rPr lang="en-US" sz="1800">
                <a:latin typeface="Times New Roman"/>
                <a:ea typeface="Calibri" panose="020F0502020204030204" pitchFamily="34" charset="0"/>
                <a:cs typeface="Times New Roman"/>
              </a:rPr>
              <a:t>Its purpose is to serve quality management, traceability of origin, and product origin retrieval.</a:t>
            </a:r>
          </a:p>
          <a:p>
            <a:endParaRPr lang="en-US" sz="1800">
              <a:latin typeface="Times New Roman"/>
              <a:cs typeface="Times New Roman"/>
            </a:endParaRPr>
          </a:p>
          <a:p>
            <a:endParaRPr lang="en-US">
              <a:cs typeface="Times New Roman"/>
            </a:endParaRPr>
          </a:p>
        </p:txBody>
      </p:sp>
    </p:spTree>
    <p:extLst>
      <p:ext uri="{BB962C8B-B14F-4D97-AF65-F5344CB8AC3E}">
        <p14:creationId xmlns:p14="http://schemas.microsoft.com/office/powerpoint/2010/main" val="2066590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90C3-2897-4BF8-BEEB-A2711B40D09C}"/>
              </a:ext>
            </a:extLst>
          </p:cNvPr>
          <p:cNvSpPr txBox="1">
            <a:spLocks/>
          </p:cNvSpPr>
          <p:nvPr/>
        </p:nvSpPr>
        <p:spPr>
          <a:xfrm>
            <a:off x="381600" y="3442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dirty="0">
                <a:solidFill>
                  <a:schemeClr val="tx1"/>
                </a:solidFill>
                <a:latin typeface="Nunito" pitchFamily="2" charset="0"/>
              </a:rPr>
              <a:t>2.1 Lot</a:t>
            </a:r>
          </a:p>
        </p:txBody>
      </p:sp>
      <p:pic>
        <p:nvPicPr>
          <p:cNvPr id="3" name="Picture 2">
            <a:extLst>
              <a:ext uri="{FF2B5EF4-FFF2-40B4-BE49-F238E27FC236}">
                <a16:creationId xmlns:a16="http://schemas.microsoft.com/office/drawing/2014/main" id="{90FDB7D9-E34C-4D36-8127-8CC4EC40B5D3}"/>
              </a:ext>
            </a:extLst>
          </p:cNvPr>
          <p:cNvPicPr>
            <a:picLocks noChangeAspect="1"/>
          </p:cNvPicPr>
          <p:nvPr/>
        </p:nvPicPr>
        <p:blipFill>
          <a:blip r:embed="rId2"/>
          <a:stretch>
            <a:fillRect/>
          </a:stretch>
        </p:blipFill>
        <p:spPr>
          <a:xfrm>
            <a:off x="0" y="1129703"/>
            <a:ext cx="9144000" cy="3269741"/>
          </a:xfrm>
          <a:prstGeom prst="rect">
            <a:avLst/>
          </a:prstGeom>
        </p:spPr>
      </p:pic>
    </p:spTree>
    <p:extLst>
      <p:ext uri="{BB962C8B-B14F-4D97-AF65-F5344CB8AC3E}">
        <p14:creationId xmlns:p14="http://schemas.microsoft.com/office/powerpoint/2010/main" val="28353384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8"/>
          <p:cNvSpPr txBox="1">
            <a:spLocks noGrp="1"/>
          </p:cNvSpPr>
          <p:nvPr>
            <p:ph type="body" idx="1"/>
          </p:nvPr>
        </p:nvSpPr>
        <p:spPr>
          <a:xfrm>
            <a:off x="2225280" y="2656275"/>
            <a:ext cx="4693440" cy="89065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a:solidFill>
                  <a:schemeClr val="dk2"/>
                </a:solidFill>
              </a:rPr>
              <a:t>It is sufficient to specify the warehouse, area, and shelf where the goods are located</a:t>
            </a:r>
          </a:p>
        </p:txBody>
      </p:sp>
      <p:sp>
        <p:nvSpPr>
          <p:cNvPr id="331" name="Google Shape;331;p38"/>
          <p:cNvSpPr txBox="1">
            <a:spLocks noGrp="1"/>
          </p:cNvSpPr>
          <p:nvPr>
            <p:ph type="title"/>
          </p:nvPr>
        </p:nvSpPr>
        <p:spPr>
          <a:xfrm>
            <a:off x="1589250" y="890139"/>
            <a:ext cx="4262910" cy="75272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latin typeface="Nunito" pitchFamily="2" charset="0"/>
                <a:ea typeface="Calibri" panose="020F0502020204030204" pitchFamily="34" charset="0"/>
              </a:rPr>
              <a:t>From a quantity and physical location perspective</a:t>
            </a:r>
          </a:p>
        </p:txBody>
      </p:sp>
      <p:cxnSp>
        <p:nvCxnSpPr>
          <p:cNvPr id="332" name="Google Shape;332;p38"/>
          <p:cNvCxnSpPr>
            <a:cxnSpLocks/>
          </p:cNvCxnSpPr>
          <p:nvPr/>
        </p:nvCxnSpPr>
        <p:spPr>
          <a:xfrm>
            <a:off x="-277200" y="1643513"/>
            <a:ext cx="6335100" cy="0"/>
          </a:xfrm>
          <a:prstGeom prst="straightConnector1">
            <a:avLst/>
          </a:prstGeom>
          <a:noFill/>
          <a:ln w="19050" cap="flat" cmpd="sng">
            <a:solidFill>
              <a:schemeClr val="dk1"/>
            </a:solidFill>
            <a:prstDash val="solid"/>
            <a:round/>
            <a:headEnd type="none" w="med" len="med"/>
            <a:tailEnd type="none" w="med" len="med"/>
          </a:ln>
        </p:spPr>
      </p:cxnSp>
      <p:pic>
        <p:nvPicPr>
          <p:cNvPr id="333" name="Google Shape;333;p38"/>
          <p:cNvPicPr preferRelativeResize="0"/>
          <p:nvPr/>
        </p:nvPicPr>
        <p:blipFill>
          <a:blip r:embed="rId3">
            <a:alphaModFix/>
          </a:blip>
          <a:stretch>
            <a:fillRect/>
          </a:stretch>
        </p:blipFill>
        <p:spPr>
          <a:xfrm rot="10800000" flipH="1">
            <a:off x="6705887" y="3496336"/>
            <a:ext cx="3065677" cy="3065600"/>
          </a:xfrm>
          <a:prstGeom prst="rect">
            <a:avLst/>
          </a:prstGeom>
          <a:noFill/>
          <a:ln>
            <a:noFill/>
          </a:ln>
          <a:effectLst>
            <a:outerShdw blurRad="771525" dist="19050" dir="5400000" algn="bl" rotWithShape="0">
              <a:schemeClr val="accent5">
                <a:alpha val="38000"/>
              </a:schemeClr>
            </a:outerShdw>
          </a:effectLst>
        </p:spPr>
      </p:pic>
      <p:pic>
        <p:nvPicPr>
          <p:cNvPr id="334" name="Google Shape;334;p38"/>
          <p:cNvPicPr preferRelativeResize="0"/>
          <p:nvPr/>
        </p:nvPicPr>
        <p:blipFill>
          <a:blip r:embed="rId4">
            <a:alphaModFix/>
          </a:blip>
          <a:stretch>
            <a:fillRect/>
          </a:stretch>
        </p:blipFill>
        <p:spPr>
          <a:xfrm>
            <a:off x="145750" y="3546925"/>
            <a:ext cx="1443500" cy="1443500"/>
          </a:xfrm>
          <a:prstGeom prst="rect">
            <a:avLst/>
          </a:prstGeom>
          <a:noFill/>
          <a:ln>
            <a:noFill/>
          </a:ln>
          <a:effectLst>
            <a:outerShdw blurRad="842963" dist="19050" dir="5400000" algn="bl" rotWithShape="0">
              <a:schemeClr val="accent3">
                <a:alpha val="62000"/>
              </a:schemeClr>
            </a:outerShdw>
          </a:effectLst>
        </p:spPr>
      </p:pic>
      <p:pic>
        <p:nvPicPr>
          <p:cNvPr id="335" name="Google Shape;335;p38"/>
          <p:cNvPicPr preferRelativeResize="0"/>
          <p:nvPr/>
        </p:nvPicPr>
        <p:blipFill>
          <a:blip r:embed="rId5">
            <a:alphaModFix/>
          </a:blip>
          <a:stretch>
            <a:fillRect/>
          </a:stretch>
        </p:blipFill>
        <p:spPr>
          <a:xfrm rot="5400000">
            <a:off x="7611038" y="891939"/>
            <a:ext cx="1232326" cy="1232349"/>
          </a:xfrm>
          <a:prstGeom prst="rect">
            <a:avLst/>
          </a:prstGeom>
          <a:noFill/>
          <a:ln>
            <a:noFill/>
          </a:ln>
          <a:effectLst>
            <a:outerShdw blurRad="728663" dist="19050" dir="5400000" algn="bl" rotWithShape="0">
              <a:schemeClr val="accent5">
                <a:alpha val="51000"/>
              </a:schemeClr>
            </a:outerShdw>
          </a:effectLst>
        </p:spPr>
      </p:pic>
    </p:spTree>
    <p:extLst>
      <p:ext uri="{BB962C8B-B14F-4D97-AF65-F5344CB8AC3E}">
        <p14:creationId xmlns:p14="http://schemas.microsoft.com/office/powerpoint/2010/main" val="267391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5E85-CF7E-4138-8545-F40B76680C04}"/>
              </a:ext>
            </a:extLst>
          </p:cNvPr>
          <p:cNvSpPr>
            <a:spLocks noGrp="1"/>
          </p:cNvSpPr>
          <p:nvPr>
            <p:ph type="title"/>
          </p:nvPr>
        </p:nvSpPr>
        <p:spPr/>
        <p:txBody>
          <a:bodyPr/>
          <a:lstStyle/>
          <a:p>
            <a:r>
              <a:rPr lang="en-US" dirty="0"/>
              <a:t>2.2 Traceability of lot:</a:t>
            </a:r>
          </a:p>
        </p:txBody>
      </p:sp>
      <p:sp>
        <p:nvSpPr>
          <p:cNvPr id="3" name="Text Placeholder 2">
            <a:extLst>
              <a:ext uri="{FF2B5EF4-FFF2-40B4-BE49-F238E27FC236}">
                <a16:creationId xmlns:a16="http://schemas.microsoft.com/office/drawing/2014/main" id="{B99C4F7B-C51F-43E1-A6EB-D6F53541E29D}"/>
              </a:ext>
            </a:extLst>
          </p:cNvPr>
          <p:cNvSpPr>
            <a:spLocks noGrp="1"/>
          </p:cNvSpPr>
          <p:nvPr>
            <p:ph type="body" idx="1"/>
          </p:nvPr>
        </p:nvSpPr>
        <p:spPr>
          <a:xfrm>
            <a:off x="444937" y="1393318"/>
            <a:ext cx="8565248" cy="695678"/>
          </a:xfrm>
        </p:spPr>
        <p:txBody>
          <a:bodyPr/>
          <a:lstStyle/>
          <a:p>
            <a:pPr marL="285750" indent="-285750">
              <a:lnSpc>
                <a:spcPct val="107000"/>
              </a:lnSpc>
              <a:spcAft>
                <a:spcPts val="800"/>
              </a:spcAft>
            </a:pPr>
            <a:r>
              <a:rPr lang="en-US" sz="1800" dirty="0">
                <a:effectLst/>
                <a:latin typeface="Nunito" pitchFamily="2" charset="0"/>
                <a:ea typeface="Calibri" panose="020F0502020204030204" pitchFamily="34" charset="0"/>
                <a:cs typeface="Times New Roman" panose="02020603050405020304" pitchFamily="18" charset="0"/>
              </a:rPr>
              <a:t>Each product, when leaving the warehouse, is packaged and labeled with information about the product and batch code. </a:t>
            </a:r>
          </a:p>
        </p:txBody>
      </p:sp>
      <p:sp>
        <p:nvSpPr>
          <p:cNvPr id="4" name="Text Placeholder 2">
            <a:extLst>
              <a:ext uri="{FF2B5EF4-FFF2-40B4-BE49-F238E27FC236}">
                <a16:creationId xmlns:a16="http://schemas.microsoft.com/office/drawing/2014/main" id="{58011C3B-2D95-4C96-9191-DF998BBFCE44}"/>
              </a:ext>
            </a:extLst>
          </p:cNvPr>
          <p:cNvSpPr txBox="1">
            <a:spLocks/>
          </p:cNvSpPr>
          <p:nvPr/>
        </p:nvSpPr>
        <p:spPr>
          <a:xfrm>
            <a:off x="444937" y="2088996"/>
            <a:ext cx="8565248" cy="11916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1pPr>
            <a:lvl2pPr marL="914400" marR="0" lvl="1"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2pPr>
            <a:lvl3pPr marL="1371600" marR="0" lvl="2"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4pPr>
            <a:lvl5pPr marL="2286000" marR="0" lvl="4"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5pPr>
            <a:lvl6pPr marL="2743200" marR="0" lvl="5"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6pPr>
            <a:lvl7pPr marL="3200400" marR="0" lvl="6"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7pPr>
            <a:lvl8pPr marL="3657600" marR="0" lvl="7"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8pPr>
            <a:lvl9pPr marL="4114800" marR="0" lvl="8"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9pPr>
          </a:lstStyle>
          <a:p>
            <a:pPr marL="285750" indent="-285750">
              <a:lnSpc>
                <a:spcPct val="107000"/>
              </a:lnSpc>
              <a:spcAft>
                <a:spcPts val="800"/>
              </a:spcAft>
            </a:pPr>
            <a:r>
              <a:rPr lang="en-US" sz="1800">
                <a:ea typeface="Calibri" panose="020F0502020204030204" pitchFamily="34" charset="0"/>
                <a:cs typeface="Times New Roman"/>
              </a:rPr>
              <a:t>The purpose of the batch code is when it has an error, we can easily know this product belongs to that batch, and within that batch, it allows us to know the quantity of the product when purchased. </a:t>
            </a:r>
            <a:endParaRPr lang="en-US" sz="1800" dirty="0">
              <a:latin typeface="Nunito" pitchFamily="2" charset="0"/>
              <a:ea typeface="Calibri" panose="020F0502020204030204" pitchFamily="34" charset="0"/>
              <a:cs typeface="Times New Roman" panose="02020603050405020304" pitchFamily="18" charset="0"/>
            </a:endParaRPr>
          </a:p>
        </p:txBody>
      </p:sp>
      <p:sp>
        <p:nvSpPr>
          <p:cNvPr id="7" name="Text Placeholder 2">
            <a:extLst>
              <a:ext uri="{FF2B5EF4-FFF2-40B4-BE49-F238E27FC236}">
                <a16:creationId xmlns:a16="http://schemas.microsoft.com/office/drawing/2014/main" id="{CF92DC2E-7142-4CB4-8CD7-F7BF8924E885}"/>
              </a:ext>
            </a:extLst>
          </p:cNvPr>
          <p:cNvSpPr txBox="1">
            <a:spLocks/>
          </p:cNvSpPr>
          <p:nvPr/>
        </p:nvSpPr>
        <p:spPr>
          <a:xfrm>
            <a:off x="444937" y="3164286"/>
            <a:ext cx="8565248" cy="8120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1pPr>
            <a:lvl2pPr marL="914400" marR="0" lvl="1"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2pPr>
            <a:lvl3pPr marL="1371600" marR="0" lvl="2"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3pPr>
            <a:lvl4pPr marL="1828800" marR="0" lvl="3"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4pPr>
            <a:lvl5pPr marL="2286000" marR="0" lvl="4"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5pPr>
            <a:lvl6pPr marL="2743200" marR="0" lvl="5"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6pPr>
            <a:lvl7pPr marL="3200400" marR="0" lvl="6"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7pPr>
            <a:lvl8pPr marL="3657600" marR="0" lvl="7"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8pPr>
            <a:lvl9pPr marL="4114800" marR="0" lvl="8" indent="-317500" algn="l" rtl="0">
              <a:lnSpc>
                <a:spcPct val="115000"/>
              </a:lnSpc>
              <a:spcBef>
                <a:spcPts val="0"/>
              </a:spcBef>
              <a:spcAft>
                <a:spcPts val="0"/>
              </a:spcAft>
              <a:buClr>
                <a:srgbClr val="434343"/>
              </a:buClr>
              <a:buSzPts val="1400"/>
              <a:buFont typeface="Nunito"/>
              <a:buChar char="■"/>
              <a:defRPr sz="1400" b="0" i="0" u="none" strike="noStrike" cap="none">
                <a:solidFill>
                  <a:srgbClr val="434343"/>
                </a:solidFill>
                <a:latin typeface="Nunito"/>
                <a:ea typeface="Nunito"/>
                <a:cs typeface="Nunito"/>
                <a:sym typeface="Nunito"/>
              </a:defRPr>
            </a:lvl9pPr>
          </a:lstStyle>
          <a:p>
            <a:pPr marL="285750" indent="-285750">
              <a:lnSpc>
                <a:spcPct val="107000"/>
              </a:lnSpc>
              <a:spcAft>
                <a:spcPts val="800"/>
              </a:spcAft>
            </a:pPr>
            <a:r>
              <a:rPr lang="en-US" sz="1800" dirty="0">
                <a:effectLst/>
                <a:latin typeface="Nunito" pitchFamily="2" charset="0"/>
                <a:ea typeface="Calibri" panose="020F0502020204030204" pitchFamily="34" charset="0"/>
                <a:cs typeface="Times New Roman" panose="02020603050405020304" pitchFamily="18" charset="0"/>
              </a:rPr>
              <a:t>It also enables the retrieval of additional information regarding production, procurement, and quality inspection.</a:t>
            </a:r>
          </a:p>
        </p:txBody>
      </p:sp>
    </p:spTree>
    <p:extLst>
      <p:ext uri="{BB962C8B-B14F-4D97-AF65-F5344CB8AC3E}">
        <p14:creationId xmlns:p14="http://schemas.microsoft.com/office/powerpoint/2010/main" val="23940318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FE6BD0-D8C1-46DA-8237-C1B6096E21A9}"/>
              </a:ext>
            </a:extLst>
          </p:cNvPr>
          <p:cNvPicPr>
            <a:picLocks noChangeAspect="1"/>
          </p:cNvPicPr>
          <p:nvPr/>
        </p:nvPicPr>
        <p:blipFill>
          <a:blip r:embed="rId2"/>
          <a:stretch>
            <a:fillRect/>
          </a:stretch>
        </p:blipFill>
        <p:spPr>
          <a:xfrm>
            <a:off x="0" y="419077"/>
            <a:ext cx="9144000" cy="4305346"/>
          </a:xfrm>
          <a:prstGeom prst="rect">
            <a:avLst/>
          </a:prstGeom>
        </p:spPr>
      </p:pic>
    </p:spTree>
    <p:extLst>
      <p:ext uri="{BB962C8B-B14F-4D97-AF65-F5344CB8AC3E}">
        <p14:creationId xmlns:p14="http://schemas.microsoft.com/office/powerpoint/2010/main" val="2297721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2" name="Google Shape;352;p40"/>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LOGISTIC</a:t>
            </a:r>
            <a:endParaRPr dirty="0"/>
          </a:p>
        </p:txBody>
      </p:sp>
      <p:cxnSp>
        <p:nvCxnSpPr>
          <p:cNvPr id="361" name="Google Shape;361;p40"/>
          <p:cNvCxnSpPr/>
          <p:nvPr/>
        </p:nvCxnSpPr>
        <p:spPr>
          <a:xfrm>
            <a:off x="-250306" y="1017725"/>
            <a:ext cx="8412600" cy="0"/>
          </a:xfrm>
          <a:prstGeom prst="straightConnector1">
            <a:avLst/>
          </a:prstGeom>
          <a:noFill/>
          <a:ln w="19050" cap="flat" cmpd="sng">
            <a:solidFill>
              <a:schemeClr val="dk1"/>
            </a:solidFill>
            <a:prstDash val="solid"/>
            <a:round/>
            <a:headEnd type="none" w="med" len="med"/>
            <a:tailEnd type="none" w="med" len="med"/>
          </a:ln>
        </p:spPr>
      </p:cxnSp>
      <p:sp>
        <p:nvSpPr>
          <p:cNvPr id="98" name="Text Placeholder 2">
            <a:extLst>
              <a:ext uri="{FF2B5EF4-FFF2-40B4-BE49-F238E27FC236}">
                <a16:creationId xmlns:a16="http://schemas.microsoft.com/office/drawing/2014/main" id="{0E827301-36F0-4D8A-9A7C-4E1AC4D0CD1F}"/>
              </a:ext>
            </a:extLst>
          </p:cNvPr>
          <p:cNvSpPr txBox="1">
            <a:spLocks/>
          </p:cNvSpPr>
          <p:nvPr/>
        </p:nvSpPr>
        <p:spPr>
          <a:xfrm>
            <a:off x="444937" y="1393317"/>
            <a:ext cx="8565248" cy="10302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1pPr>
            <a:lvl2pPr marL="914400" marR="0" lvl="1"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2pPr>
            <a:lvl3pPr marL="1371600" marR="0" lvl="2"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3pPr>
            <a:lvl4pPr marL="1828800" marR="0" lvl="3"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4pPr>
            <a:lvl5pPr marL="2286000" marR="0" lvl="4"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5pPr>
            <a:lvl6pPr marL="2743200" marR="0" lvl="5"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6pPr>
            <a:lvl7pPr marL="3200400" marR="0" lvl="6"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7pPr>
            <a:lvl8pPr marL="3657600" marR="0" lvl="7"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8pPr>
            <a:lvl9pPr marL="4114800" marR="0" lvl="8" indent="-317500" algn="l" rtl="0">
              <a:lnSpc>
                <a:spcPct val="100000"/>
              </a:lnSpc>
              <a:spcBef>
                <a:spcPts val="0"/>
              </a:spcBef>
              <a:spcAft>
                <a:spcPts val="0"/>
              </a:spcAft>
              <a:buClr>
                <a:schemeClr val="dk2"/>
              </a:buClr>
              <a:buSzPts val="1400"/>
              <a:buFont typeface="Nunito"/>
              <a:buNone/>
              <a:defRPr sz="1400" b="0" i="0" u="none" strike="noStrike" cap="none">
                <a:solidFill>
                  <a:schemeClr val="dk2"/>
                </a:solidFill>
                <a:latin typeface="Nunito"/>
                <a:ea typeface="Nunito"/>
                <a:cs typeface="Nunito"/>
                <a:sym typeface="Nunito"/>
              </a:defRPr>
            </a:lvl9pPr>
          </a:lstStyle>
          <a:p>
            <a:pPr marL="342900" marR="0" lvl="0" indent="-342900" algn="l">
              <a:lnSpc>
                <a:spcPct val="107000"/>
              </a:lnSpc>
              <a:spcBef>
                <a:spcPts val="0"/>
              </a:spcBef>
              <a:spcAft>
                <a:spcPts val="800"/>
              </a:spcAft>
              <a:buFont typeface="Arial" panose="020B0604020202020204" pitchFamily="34" charset="0"/>
              <a:buChar char="•"/>
            </a:pPr>
            <a:r>
              <a:rPr lang="en-US" sz="2000" dirty="0">
                <a:solidFill>
                  <a:schemeClr val="accent2">
                    <a:lumMod val="50000"/>
                  </a:schemeClr>
                </a:solidFill>
                <a:effectLst/>
                <a:latin typeface="Nunito" pitchFamily="2" charset="0"/>
                <a:ea typeface="Calibri" panose="020F0502020204030204" pitchFamily="34" charset="0"/>
                <a:cs typeface="Times New Roman" panose="02020603050405020304" pitchFamily="18" charset="0"/>
              </a:rPr>
              <a:t>Products when purchase or sale will be packed into a package logistic unit. It can be carton (box), pallet or pack. Each package logistic unit will identify by height, width, length and package weight.</a:t>
            </a:r>
          </a:p>
        </p:txBody>
      </p:sp>
    </p:spTree>
    <p:extLst>
      <p:ext uri="{BB962C8B-B14F-4D97-AF65-F5344CB8AC3E}">
        <p14:creationId xmlns:p14="http://schemas.microsoft.com/office/powerpoint/2010/main" val="11790110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anim calcmode="lin" valueType="num">
                                      <p:cBhvr additive="base">
                                        <p:cTn id="7" dur="500" fill="hold"/>
                                        <p:tgtEl>
                                          <p:spTgt spid="352"/>
                                        </p:tgtEl>
                                        <p:attrNameLst>
                                          <p:attrName>ppt_x</p:attrName>
                                        </p:attrNameLst>
                                      </p:cBhvr>
                                      <p:tavLst>
                                        <p:tav tm="0">
                                          <p:val>
                                            <p:strVal val="#ppt_x"/>
                                          </p:val>
                                        </p:tav>
                                        <p:tav tm="100000">
                                          <p:val>
                                            <p:strVal val="#ppt_x"/>
                                          </p:val>
                                        </p:tav>
                                      </p:tavLst>
                                    </p:anim>
                                    <p:anim calcmode="lin" valueType="num">
                                      <p:cBhvr additive="base">
                                        <p:cTn id="8" dur="500" fill="hold"/>
                                        <p:tgtEl>
                                          <p:spTgt spid="3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1"/>
                                        </p:tgtEl>
                                        <p:attrNameLst>
                                          <p:attrName>style.visibility</p:attrName>
                                        </p:attrNameLst>
                                      </p:cBhvr>
                                      <p:to>
                                        <p:strVal val="visible"/>
                                      </p:to>
                                    </p:set>
                                    <p:anim calcmode="lin" valueType="num">
                                      <p:cBhvr additive="base">
                                        <p:cTn id="11" dur="500" fill="hold"/>
                                        <p:tgtEl>
                                          <p:spTgt spid="361"/>
                                        </p:tgtEl>
                                        <p:attrNameLst>
                                          <p:attrName>ppt_x</p:attrName>
                                        </p:attrNameLst>
                                      </p:cBhvr>
                                      <p:tavLst>
                                        <p:tav tm="0">
                                          <p:val>
                                            <p:strVal val="#ppt_x"/>
                                          </p:val>
                                        </p:tav>
                                        <p:tav tm="100000">
                                          <p:val>
                                            <p:strVal val="#ppt_x"/>
                                          </p:val>
                                        </p:tav>
                                      </p:tavLst>
                                    </p:anim>
                                    <p:anim calcmode="lin" valueType="num">
                                      <p:cBhvr additive="base">
                                        <p:cTn id="12" dur="500" fill="hold"/>
                                        <p:tgtEl>
                                          <p:spTgt spid="3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ppt_x"/>
                                          </p:val>
                                        </p:tav>
                                        <p:tav tm="100000">
                                          <p:val>
                                            <p:strVal val="#ppt_x"/>
                                          </p:val>
                                        </p:tav>
                                      </p:tavLst>
                                    </p:anim>
                                    <p:anim calcmode="lin" valueType="num">
                                      <p:cBhvr additive="base">
                                        <p:cTn id="1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P spid="9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68A51-E28C-4225-8A4B-1F196570DB7C}"/>
              </a:ext>
            </a:extLst>
          </p:cNvPr>
          <p:cNvPicPr>
            <a:picLocks noChangeAspect="1"/>
          </p:cNvPicPr>
          <p:nvPr/>
        </p:nvPicPr>
        <p:blipFill>
          <a:blip r:embed="rId2"/>
          <a:stretch>
            <a:fillRect/>
          </a:stretch>
        </p:blipFill>
        <p:spPr>
          <a:xfrm>
            <a:off x="0" y="822500"/>
            <a:ext cx="9144000" cy="3498500"/>
          </a:xfrm>
          <a:prstGeom prst="rect">
            <a:avLst/>
          </a:prstGeom>
        </p:spPr>
      </p:pic>
    </p:spTree>
    <p:extLst>
      <p:ext uri="{BB962C8B-B14F-4D97-AF65-F5344CB8AC3E}">
        <p14:creationId xmlns:p14="http://schemas.microsoft.com/office/powerpoint/2010/main" val="103317061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7"/>
          <p:cNvSpPr txBox="1">
            <a:spLocks noGrp="1"/>
          </p:cNvSpPr>
          <p:nvPr>
            <p:ph type="title"/>
          </p:nvPr>
        </p:nvSpPr>
        <p:spPr>
          <a:xfrm>
            <a:off x="2218633" y="1500361"/>
            <a:ext cx="4706700" cy="19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Warehouse Management Process</a:t>
            </a:r>
            <a:endParaRPr sz="4000" dirty="0"/>
          </a:p>
        </p:txBody>
      </p:sp>
      <p:sp>
        <p:nvSpPr>
          <p:cNvPr id="760" name="Google Shape;760;p47"/>
          <p:cNvSpPr txBox="1">
            <a:spLocks noGrp="1"/>
          </p:cNvSpPr>
          <p:nvPr>
            <p:ph type="title" idx="2"/>
          </p:nvPr>
        </p:nvSpPr>
        <p:spPr>
          <a:xfrm>
            <a:off x="3899650" y="734225"/>
            <a:ext cx="13446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762" name="Google Shape;762;p47"/>
          <p:cNvCxnSpPr/>
          <p:nvPr/>
        </p:nvCxnSpPr>
        <p:spPr>
          <a:xfrm>
            <a:off x="-582000" y="3432413"/>
            <a:ext cx="7498200" cy="0"/>
          </a:xfrm>
          <a:prstGeom prst="straightConnector1">
            <a:avLst/>
          </a:prstGeom>
          <a:noFill/>
          <a:ln w="19050" cap="flat" cmpd="sng">
            <a:solidFill>
              <a:schemeClr val="dk1"/>
            </a:solidFill>
            <a:prstDash val="solid"/>
            <a:round/>
            <a:headEnd type="none" w="med" len="med"/>
            <a:tailEnd type="none" w="med" len="med"/>
          </a:ln>
        </p:spPr>
      </p:cxnSp>
      <p:pic>
        <p:nvPicPr>
          <p:cNvPr id="763" name="Google Shape;763;p47"/>
          <p:cNvPicPr preferRelativeResize="0"/>
          <p:nvPr/>
        </p:nvPicPr>
        <p:blipFill>
          <a:blip r:embed="rId3">
            <a:alphaModFix/>
          </a:blip>
          <a:stretch>
            <a:fillRect/>
          </a:stretch>
        </p:blipFill>
        <p:spPr>
          <a:xfrm rot="10800000">
            <a:off x="-1142999" y="-1380274"/>
            <a:ext cx="3247324" cy="3247324"/>
          </a:xfrm>
          <a:prstGeom prst="rect">
            <a:avLst/>
          </a:prstGeom>
          <a:noFill/>
          <a:ln>
            <a:noFill/>
          </a:ln>
          <a:effectLst>
            <a:outerShdw blurRad="771525" dist="19050" dir="5400000" algn="bl" rotWithShape="0">
              <a:schemeClr val="accent4">
                <a:alpha val="58000"/>
              </a:schemeClr>
            </a:outerShdw>
          </a:effectLst>
        </p:spPr>
      </p:pic>
      <p:pic>
        <p:nvPicPr>
          <p:cNvPr id="764" name="Google Shape;764;p47"/>
          <p:cNvPicPr preferRelativeResize="0"/>
          <p:nvPr/>
        </p:nvPicPr>
        <p:blipFill>
          <a:blip r:embed="rId4">
            <a:alphaModFix/>
          </a:blip>
          <a:stretch>
            <a:fillRect/>
          </a:stretch>
        </p:blipFill>
        <p:spPr>
          <a:xfrm rot="10800000">
            <a:off x="6691777" y="4012549"/>
            <a:ext cx="1923598" cy="1923576"/>
          </a:xfrm>
          <a:prstGeom prst="rect">
            <a:avLst/>
          </a:prstGeom>
          <a:noFill/>
          <a:ln>
            <a:noFill/>
          </a:ln>
          <a:effectLst>
            <a:outerShdw blurRad="728663" dist="19050" dir="5400000" algn="bl" rotWithShape="0">
              <a:schemeClr val="accent5">
                <a:alpha val="51000"/>
              </a:schemeClr>
            </a:outerShdw>
          </a:effectLst>
        </p:spPr>
      </p:pic>
      <p:pic>
        <p:nvPicPr>
          <p:cNvPr id="765" name="Google Shape;765;p47"/>
          <p:cNvPicPr preferRelativeResize="0"/>
          <p:nvPr/>
        </p:nvPicPr>
        <p:blipFill>
          <a:blip r:embed="rId3">
            <a:alphaModFix/>
          </a:blip>
          <a:stretch>
            <a:fillRect/>
          </a:stretch>
        </p:blipFill>
        <p:spPr>
          <a:xfrm>
            <a:off x="7115550" y="914400"/>
            <a:ext cx="1060399" cy="1060399"/>
          </a:xfrm>
          <a:prstGeom prst="rect">
            <a:avLst/>
          </a:prstGeom>
          <a:noFill/>
          <a:ln>
            <a:noFill/>
          </a:ln>
          <a:effectLst>
            <a:outerShdw blurRad="771525" dist="19050" dir="5400000" algn="bl" rotWithShape="0">
              <a:schemeClr val="accent3">
                <a:alpha val="58000"/>
              </a:schemeClr>
            </a:outerShdw>
          </a:effectLst>
        </p:spPr>
      </p:pic>
      <p:pic>
        <p:nvPicPr>
          <p:cNvPr id="766" name="Google Shape;766;p47"/>
          <p:cNvPicPr preferRelativeResize="0"/>
          <p:nvPr/>
        </p:nvPicPr>
        <p:blipFill>
          <a:blip r:embed="rId4">
            <a:alphaModFix/>
          </a:blip>
          <a:stretch>
            <a:fillRect/>
          </a:stretch>
        </p:blipFill>
        <p:spPr>
          <a:xfrm>
            <a:off x="486501" y="3634638"/>
            <a:ext cx="721074" cy="721074"/>
          </a:xfrm>
          <a:prstGeom prst="rect">
            <a:avLst/>
          </a:prstGeom>
          <a:noFill/>
          <a:ln>
            <a:noFill/>
          </a:ln>
          <a:effectLst>
            <a:outerShdw blurRad="728663" dist="19050" dir="5400000" algn="bl" rotWithShape="0">
              <a:schemeClr val="accent4">
                <a:alpha val="51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66DCD5B-66E8-4F12-BE04-D4065E80B1C3}"/>
              </a:ext>
            </a:extLst>
          </p:cNvPr>
          <p:cNvSpPr>
            <a:spLocks noGrp="1"/>
          </p:cNvSpPr>
          <p:nvPr>
            <p:ph type="subTitle" idx="1"/>
          </p:nvPr>
        </p:nvSpPr>
        <p:spPr>
          <a:xfrm>
            <a:off x="1990200" y="3593066"/>
            <a:ext cx="5163600" cy="418475"/>
          </a:xfrm>
        </p:spPr>
        <p:txBody>
          <a:bodyPr/>
          <a:lstStyle/>
          <a:p>
            <a:r>
              <a:rPr lang="en-US" i="1" dirty="0"/>
              <a:t>Warehouse Management Process.</a:t>
            </a:r>
          </a:p>
        </p:txBody>
      </p:sp>
      <p:pic>
        <p:nvPicPr>
          <p:cNvPr id="6" name="Picture 5">
            <a:extLst>
              <a:ext uri="{FF2B5EF4-FFF2-40B4-BE49-F238E27FC236}">
                <a16:creationId xmlns:a16="http://schemas.microsoft.com/office/drawing/2014/main" id="{D93094B1-E334-4558-937D-BBA21311D084}"/>
              </a:ext>
            </a:extLst>
          </p:cNvPr>
          <p:cNvPicPr>
            <a:picLocks noChangeAspect="1"/>
          </p:cNvPicPr>
          <p:nvPr/>
        </p:nvPicPr>
        <p:blipFill>
          <a:blip r:embed="rId2"/>
          <a:stretch>
            <a:fillRect/>
          </a:stretch>
        </p:blipFill>
        <p:spPr>
          <a:xfrm>
            <a:off x="0" y="1286963"/>
            <a:ext cx="9144000" cy="1967576"/>
          </a:xfrm>
          <a:prstGeom prst="rect">
            <a:avLst/>
          </a:prstGeom>
        </p:spPr>
      </p:pic>
    </p:spTree>
    <p:extLst>
      <p:ext uri="{BB962C8B-B14F-4D97-AF65-F5344CB8AC3E}">
        <p14:creationId xmlns:p14="http://schemas.microsoft.com/office/powerpoint/2010/main" val="2496419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9B809B-0E65-444B-AEFD-7EBB414B91C6}"/>
              </a:ext>
            </a:extLst>
          </p:cNvPr>
          <p:cNvSpPr>
            <a:spLocks noGrp="1"/>
          </p:cNvSpPr>
          <p:nvPr>
            <p:ph type="subTitle" idx="1"/>
          </p:nvPr>
        </p:nvSpPr>
        <p:spPr>
          <a:xfrm>
            <a:off x="237893" y="4250169"/>
            <a:ext cx="8787161" cy="715841"/>
          </a:xfrm>
        </p:spPr>
        <p:txBody>
          <a:bodyPr/>
          <a:lstStyle/>
          <a:p>
            <a:pPr algn="l"/>
            <a:r>
              <a:rPr lang="en-US" sz="1600" dirty="0">
                <a:solidFill>
                  <a:schemeClr val="accent2">
                    <a:lumMod val="50000"/>
                  </a:schemeClr>
                </a:solidFill>
                <a:effectLst/>
                <a:latin typeface="Nunito" pitchFamily="2" charset="0"/>
                <a:ea typeface="Calibri" panose="020F0502020204030204" pitchFamily="34" charset="0"/>
                <a:cs typeface="Times New Roman" panose="02020603050405020304" pitchFamily="18" charset="0"/>
              </a:rPr>
              <a:t>In Odoo 8, warehouse management use Picking Wave to plan the transportation. This is a tool which help to group some transportation operations and assign the task to manager.</a:t>
            </a:r>
            <a:endParaRPr lang="en-US" sz="1600" dirty="0">
              <a:solidFill>
                <a:schemeClr val="accent2">
                  <a:lumMod val="50000"/>
                </a:schemeClr>
              </a:solidFill>
            </a:endParaRPr>
          </a:p>
        </p:txBody>
      </p:sp>
      <p:pic>
        <p:nvPicPr>
          <p:cNvPr id="7" name="Picture 6">
            <a:extLst>
              <a:ext uri="{FF2B5EF4-FFF2-40B4-BE49-F238E27FC236}">
                <a16:creationId xmlns:a16="http://schemas.microsoft.com/office/drawing/2014/main" id="{4A199832-2A97-41F2-B3C4-CCCAB1147738}"/>
              </a:ext>
            </a:extLst>
          </p:cNvPr>
          <p:cNvPicPr>
            <a:picLocks noChangeAspect="1"/>
          </p:cNvPicPr>
          <p:nvPr/>
        </p:nvPicPr>
        <p:blipFill>
          <a:blip r:embed="rId2"/>
          <a:stretch>
            <a:fillRect/>
          </a:stretch>
        </p:blipFill>
        <p:spPr>
          <a:xfrm>
            <a:off x="0" y="0"/>
            <a:ext cx="9144000" cy="4083977"/>
          </a:xfrm>
          <a:prstGeom prst="rect">
            <a:avLst/>
          </a:prstGeom>
        </p:spPr>
      </p:pic>
    </p:spTree>
    <p:extLst>
      <p:ext uri="{BB962C8B-B14F-4D97-AF65-F5344CB8AC3E}">
        <p14:creationId xmlns:p14="http://schemas.microsoft.com/office/powerpoint/2010/main" val="21876425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650101F-9C5A-4F51-B64D-FA3DD934788C}"/>
              </a:ext>
            </a:extLst>
          </p:cNvPr>
          <p:cNvSpPr>
            <a:spLocks noGrp="1"/>
          </p:cNvSpPr>
          <p:nvPr>
            <p:ph type="subTitle" idx="1"/>
          </p:nvPr>
        </p:nvSpPr>
        <p:spPr>
          <a:xfrm>
            <a:off x="233187" y="1979654"/>
            <a:ext cx="8677625" cy="1184192"/>
          </a:xfrm>
        </p:spPr>
        <p:txBody>
          <a:bodyPr/>
          <a:lstStyle/>
          <a:p>
            <a:pPr algn="l">
              <a:buFont typeface="Arial" panose="020B0604020202020204" pitchFamily="34" charset="0"/>
              <a:buChar char="•"/>
            </a:pPr>
            <a:r>
              <a:rPr lang="en-US" sz="2400" dirty="0">
                <a:solidFill>
                  <a:schemeClr val="tx1"/>
                </a:solidFill>
                <a:effectLst/>
                <a:latin typeface="Times New Roman" panose="02020603050405020304" pitchFamily="18" charset="0"/>
                <a:ea typeface="Calibri" panose="020F0502020204030204" pitchFamily="34" charset="0"/>
              </a:rPr>
              <a:t>Odoo 8 provide BOARD and CALENDER to assist warehouse managers with a more comprehensive overview of warehouse operations.</a:t>
            </a:r>
            <a:endParaRPr lang="en-US" sz="2400" dirty="0">
              <a:solidFill>
                <a:schemeClr val="tx1"/>
              </a:solidFill>
            </a:endParaRPr>
          </a:p>
        </p:txBody>
      </p:sp>
      <p:sp>
        <p:nvSpPr>
          <p:cNvPr id="4" name="Google Shape;352;p40">
            <a:extLst>
              <a:ext uri="{FF2B5EF4-FFF2-40B4-BE49-F238E27FC236}">
                <a16:creationId xmlns:a16="http://schemas.microsoft.com/office/drawing/2014/main" id="{6B33E33F-4743-4470-9322-B4C9BC483D9D}"/>
              </a:ext>
            </a:extLst>
          </p:cNvPr>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accent1">
                    <a:lumMod val="75000"/>
                  </a:schemeClr>
                </a:solidFill>
              </a:rPr>
              <a:t>1. WAREHOUSE MANAGEMENT</a:t>
            </a:r>
            <a:endParaRPr sz="3600" dirty="0">
              <a:solidFill>
                <a:schemeClr val="accent1">
                  <a:lumMod val="75000"/>
                </a:schemeClr>
              </a:solidFill>
            </a:endParaRPr>
          </a:p>
        </p:txBody>
      </p:sp>
    </p:spTree>
    <p:extLst>
      <p:ext uri="{BB962C8B-B14F-4D97-AF65-F5344CB8AC3E}">
        <p14:creationId xmlns:p14="http://schemas.microsoft.com/office/powerpoint/2010/main" val="22100519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A05C12-37F8-4440-9A9D-DEEC61A9AA6C}"/>
              </a:ext>
            </a:extLst>
          </p:cNvPr>
          <p:cNvPicPr>
            <a:picLocks noChangeAspect="1"/>
          </p:cNvPicPr>
          <p:nvPr/>
        </p:nvPicPr>
        <p:blipFill>
          <a:blip r:embed="rId2"/>
          <a:stretch>
            <a:fillRect/>
          </a:stretch>
        </p:blipFill>
        <p:spPr>
          <a:xfrm>
            <a:off x="0" y="924475"/>
            <a:ext cx="9144000" cy="4219025"/>
          </a:xfrm>
          <a:prstGeom prst="rect">
            <a:avLst/>
          </a:prstGeom>
        </p:spPr>
      </p:pic>
      <p:sp>
        <p:nvSpPr>
          <p:cNvPr id="5" name="TextBox 4">
            <a:extLst>
              <a:ext uri="{FF2B5EF4-FFF2-40B4-BE49-F238E27FC236}">
                <a16:creationId xmlns:a16="http://schemas.microsoft.com/office/drawing/2014/main" id="{ABECFF68-9F15-4AC2-A440-A7EBD5C03942}"/>
              </a:ext>
            </a:extLst>
          </p:cNvPr>
          <p:cNvSpPr txBox="1"/>
          <p:nvPr/>
        </p:nvSpPr>
        <p:spPr>
          <a:xfrm>
            <a:off x="172800" y="301783"/>
            <a:ext cx="2620800" cy="400110"/>
          </a:xfrm>
          <a:prstGeom prst="rect">
            <a:avLst/>
          </a:prstGeom>
          <a:noFill/>
        </p:spPr>
        <p:txBody>
          <a:bodyPr wrap="square" rtlCol="0">
            <a:spAutoFit/>
          </a:bodyPr>
          <a:lstStyle/>
          <a:p>
            <a:r>
              <a:rPr lang="en-US" sz="2000" b="1" dirty="0">
                <a:solidFill>
                  <a:schemeClr val="tx1"/>
                </a:solidFill>
                <a:latin typeface="Nunito" pitchFamily="2" charset="0"/>
                <a:cs typeface="Times New Roman" panose="02020603050405020304" pitchFamily="18" charset="0"/>
              </a:rPr>
              <a:t>CALENDER</a:t>
            </a:r>
          </a:p>
        </p:txBody>
      </p:sp>
    </p:spTree>
    <p:extLst>
      <p:ext uri="{BB962C8B-B14F-4D97-AF65-F5344CB8AC3E}">
        <p14:creationId xmlns:p14="http://schemas.microsoft.com/office/powerpoint/2010/main" val="177650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F6824-F00B-482C-9A82-142512442C72}"/>
              </a:ext>
            </a:extLst>
          </p:cNvPr>
          <p:cNvPicPr>
            <a:picLocks noChangeAspect="1"/>
          </p:cNvPicPr>
          <p:nvPr/>
        </p:nvPicPr>
        <p:blipFill>
          <a:blip r:embed="rId2"/>
          <a:stretch>
            <a:fillRect/>
          </a:stretch>
        </p:blipFill>
        <p:spPr>
          <a:xfrm>
            <a:off x="0" y="583200"/>
            <a:ext cx="9144000" cy="4560300"/>
          </a:xfrm>
          <a:prstGeom prst="rect">
            <a:avLst/>
          </a:prstGeom>
        </p:spPr>
      </p:pic>
      <p:sp>
        <p:nvSpPr>
          <p:cNvPr id="4" name="TextBox 3">
            <a:extLst>
              <a:ext uri="{FF2B5EF4-FFF2-40B4-BE49-F238E27FC236}">
                <a16:creationId xmlns:a16="http://schemas.microsoft.com/office/drawing/2014/main" id="{ADD138C0-A8BB-436A-A5D1-004A912B37F6}"/>
              </a:ext>
            </a:extLst>
          </p:cNvPr>
          <p:cNvSpPr txBox="1"/>
          <p:nvPr/>
        </p:nvSpPr>
        <p:spPr>
          <a:xfrm>
            <a:off x="100800" y="100183"/>
            <a:ext cx="2620800" cy="400110"/>
          </a:xfrm>
          <a:prstGeom prst="rect">
            <a:avLst/>
          </a:prstGeom>
          <a:noFill/>
        </p:spPr>
        <p:txBody>
          <a:bodyPr wrap="square" rtlCol="0">
            <a:spAutoFit/>
          </a:bodyPr>
          <a:lstStyle/>
          <a:p>
            <a:r>
              <a:rPr lang="en-US" sz="2000" b="1" dirty="0">
                <a:solidFill>
                  <a:schemeClr val="tx1"/>
                </a:solidFill>
                <a:latin typeface="Nunito" pitchFamily="2" charset="0"/>
                <a:cs typeface="Times New Roman" panose="02020603050405020304" pitchFamily="18" charset="0"/>
              </a:rPr>
              <a:t>BOARD</a:t>
            </a:r>
          </a:p>
        </p:txBody>
      </p:sp>
    </p:spTree>
    <p:extLst>
      <p:ext uri="{BB962C8B-B14F-4D97-AF65-F5344CB8AC3E}">
        <p14:creationId xmlns:p14="http://schemas.microsoft.com/office/powerpoint/2010/main" val="15191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56654" y="3150500"/>
            <a:ext cx="6305054"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 Inventory Documentation Storage</a:t>
            </a:r>
            <a:endParaRPr sz="2400" dirty="0"/>
          </a:p>
        </p:txBody>
      </p:sp>
      <p:sp>
        <p:nvSpPr>
          <p:cNvPr id="341" name="Google Shape;341;p39"/>
          <p:cNvSpPr txBox="1">
            <a:spLocks noGrp="1"/>
          </p:cNvSpPr>
          <p:nvPr>
            <p:ph type="subTitle" idx="1"/>
          </p:nvPr>
        </p:nvSpPr>
        <p:spPr>
          <a:xfrm>
            <a:off x="1210350" y="1848917"/>
            <a:ext cx="6723300" cy="722833"/>
          </a:xfrm>
          <a:prstGeom prst="rect">
            <a:avLst/>
          </a:prstGeom>
        </p:spPr>
        <p:txBody>
          <a:bodyPr spcFirstLastPara="1" wrap="square" lIns="91425" tIns="91425" rIns="91425" bIns="91425" anchor="b" anchorCtr="0">
            <a:noAutofit/>
          </a:bodyPr>
          <a:lstStyle/>
          <a:p>
            <a:pPr marL="0" indent="0" algn="ctr"/>
            <a:r>
              <a:rPr lang="en-US" sz="1800" dirty="0"/>
              <a:t>An inventory documentation storage is a place that holds information and data related to goods in the inventory. </a:t>
            </a:r>
          </a:p>
        </p:txBody>
      </p:sp>
      <p:cxnSp>
        <p:nvCxnSpPr>
          <p:cNvPr id="343" name="Google Shape;343;p39"/>
          <p:cNvCxnSpPr/>
          <p:nvPr/>
        </p:nvCxnSpPr>
        <p:spPr>
          <a:xfrm>
            <a:off x="-724138" y="3758588"/>
            <a:ext cx="5947500" cy="0"/>
          </a:xfrm>
          <a:prstGeom prst="straightConnector1">
            <a:avLst/>
          </a:prstGeom>
          <a:noFill/>
          <a:ln w="19050" cap="flat" cmpd="sng">
            <a:solidFill>
              <a:schemeClr val="dk1"/>
            </a:solidFill>
            <a:prstDash val="solid"/>
            <a:round/>
            <a:headEnd type="none" w="med" len="med"/>
            <a:tailEnd type="none" w="med" len="med"/>
          </a:ln>
        </p:spPr>
      </p:cxnSp>
      <p:pic>
        <p:nvPicPr>
          <p:cNvPr id="2050" name="Picture 2" descr="Blog - Warehouse Genius: How to Keep All Your Records Organized - Fishbowl  Inventory">
            <a:extLst>
              <a:ext uri="{FF2B5EF4-FFF2-40B4-BE49-F238E27FC236}">
                <a16:creationId xmlns:a16="http://schemas.microsoft.com/office/drawing/2014/main" id="{9194AA42-0652-8765-AC30-D754D9A1F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928110"/>
            <a:ext cx="1905000" cy="1905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Six Benefits to Off-Site Warehouse Records Storage Management - Skytizens  Documents Intelligence">
            <a:extLst>
              <a:ext uri="{FF2B5EF4-FFF2-40B4-BE49-F238E27FC236}">
                <a16:creationId xmlns:a16="http://schemas.microsoft.com/office/drawing/2014/main" id="{122967E9-DFA7-4DB6-ACE8-B55CEE980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266" y="-1161945"/>
            <a:ext cx="3979545" cy="265303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10" descr="Physical Document Storage: Is It Obsolete?">
            <a:extLst>
              <a:ext uri="{FF2B5EF4-FFF2-40B4-BE49-F238E27FC236}">
                <a16:creationId xmlns:a16="http://schemas.microsoft.com/office/drawing/2014/main" id="{1A6821FD-9805-9EA1-1D1E-6CDA7ED32A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854" y="-1363641"/>
            <a:ext cx="4297092" cy="25782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barn(inVertical)">
                                      <p:cBhvr>
                                        <p:cTn id="7" dur="500"/>
                                        <p:tgtEl>
                                          <p:spTgt spid="3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CF5C65-3809-4CBB-A92F-9C7E657C7884}"/>
              </a:ext>
            </a:extLst>
          </p:cNvPr>
          <p:cNvPicPr>
            <a:picLocks noChangeAspect="1"/>
          </p:cNvPicPr>
          <p:nvPr/>
        </p:nvPicPr>
        <p:blipFill>
          <a:blip r:embed="rId2"/>
          <a:stretch>
            <a:fillRect/>
          </a:stretch>
        </p:blipFill>
        <p:spPr>
          <a:xfrm>
            <a:off x="0" y="787631"/>
            <a:ext cx="9144000" cy="4355869"/>
          </a:xfrm>
          <a:prstGeom prst="rect">
            <a:avLst/>
          </a:prstGeom>
        </p:spPr>
      </p:pic>
      <p:sp>
        <p:nvSpPr>
          <p:cNvPr id="7" name="TextBox 6">
            <a:extLst>
              <a:ext uri="{FF2B5EF4-FFF2-40B4-BE49-F238E27FC236}">
                <a16:creationId xmlns:a16="http://schemas.microsoft.com/office/drawing/2014/main" id="{206004CE-704C-4ED0-AD43-7D55F50F04BA}"/>
              </a:ext>
            </a:extLst>
          </p:cNvPr>
          <p:cNvSpPr txBox="1"/>
          <p:nvPr/>
        </p:nvSpPr>
        <p:spPr>
          <a:xfrm>
            <a:off x="172800" y="215383"/>
            <a:ext cx="2620800" cy="400110"/>
          </a:xfrm>
          <a:prstGeom prst="rect">
            <a:avLst/>
          </a:prstGeom>
          <a:noFill/>
        </p:spPr>
        <p:txBody>
          <a:bodyPr wrap="square" rtlCol="0">
            <a:spAutoFit/>
          </a:bodyPr>
          <a:lstStyle/>
          <a:p>
            <a:r>
              <a:rPr lang="en-US" sz="2000" b="1" dirty="0">
                <a:solidFill>
                  <a:schemeClr val="tx1"/>
                </a:solidFill>
                <a:latin typeface="Nunito" pitchFamily="2" charset="0"/>
                <a:cs typeface="Times New Roman" panose="02020603050405020304" pitchFamily="18" charset="0"/>
              </a:rPr>
              <a:t>BOARD</a:t>
            </a:r>
          </a:p>
        </p:txBody>
      </p:sp>
    </p:spTree>
    <p:extLst>
      <p:ext uri="{BB962C8B-B14F-4D97-AF65-F5344CB8AC3E}">
        <p14:creationId xmlns:p14="http://schemas.microsoft.com/office/powerpoint/2010/main" val="3604171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470B94-D42F-487E-B141-5628F62050E4}"/>
              </a:ext>
            </a:extLst>
          </p:cNvPr>
          <p:cNvPicPr>
            <a:picLocks noChangeAspect="1"/>
          </p:cNvPicPr>
          <p:nvPr/>
        </p:nvPicPr>
        <p:blipFill>
          <a:blip r:embed="rId2"/>
          <a:stretch>
            <a:fillRect/>
          </a:stretch>
        </p:blipFill>
        <p:spPr>
          <a:xfrm>
            <a:off x="0" y="727427"/>
            <a:ext cx="9144000" cy="4416073"/>
          </a:xfrm>
          <a:prstGeom prst="rect">
            <a:avLst/>
          </a:prstGeom>
        </p:spPr>
      </p:pic>
      <p:sp>
        <p:nvSpPr>
          <p:cNvPr id="5" name="TextBox 4">
            <a:extLst>
              <a:ext uri="{FF2B5EF4-FFF2-40B4-BE49-F238E27FC236}">
                <a16:creationId xmlns:a16="http://schemas.microsoft.com/office/drawing/2014/main" id="{946A4729-674B-456B-89D3-512309BF30F6}"/>
              </a:ext>
            </a:extLst>
          </p:cNvPr>
          <p:cNvSpPr txBox="1"/>
          <p:nvPr/>
        </p:nvSpPr>
        <p:spPr>
          <a:xfrm>
            <a:off x="108000" y="172183"/>
            <a:ext cx="2620800" cy="400110"/>
          </a:xfrm>
          <a:prstGeom prst="rect">
            <a:avLst/>
          </a:prstGeom>
          <a:noFill/>
        </p:spPr>
        <p:txBody>
          <a:bodyPr wrap="square" rtlCol="0">
            <a:spAutoFit/>
          </a:bodyPr>
          <a:lstStyle/>
          <a:p>
            <a:r>
              <a:rPr lang="en-US" sz="2000" b="1" dirty="0">
                <a:solidFill>
                  <a:schemeClr val="tx1"/>
                </a:solidFill>
                <a:latin typeface="Nunito" pitchFamily="2" charset="0"/>
                <a:cs typeface="Times New Roman" panose="02020603050405020304" pitchFamily="18" charset="0"/>
              </a:rPr>
              <a:t>BOARD</a:t>
            </a:r>
          </a:p>
        </p:txBody>
      </p:sp>
    </p:spTree>
    <p:extLst>
      <p:ext uri="{BB962C8B-B14F-4D97-AF65-F5344CB8AC3E}">
        <p14:creationId xmlns:p14="http://schemas.microsoft.com/office/powerpoint/2010/main" val="27237579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61315C-12E0-41B4-912F-0CF03816806A}"/>
              </a:ext>
            </a:extLst>
          </p:cNvPr>
          <p:cNvSpPr txBox="1"/>
          <p:nvPr/>
        </p:nvSpPr>
        <p:spPr>
          <a:xfrm>
            <a:off x="482663" y="2198955"/>
            <a:ext cx="8178673" cy="745589"/>
          </a:xfrm>
          <a:prstGeom prst="rect">
            <a:avLst/>
          </a:prstGeom>
          <a:noFill/>
        </p:spPr>
        <p:txBody>
          <a:bodyPr wrap="square">
            <a:spAutoFit/>
          </a:bodyPr>
          <a:lstStyle/>
          <a:p>
            <a:pPr marL="0" marR="0" algn="ctr">
              <a:lnSpc>
                <a:spcPct val="107000"/>
              </a:lnSpc>
              <a:spcBef>
                <a:spcPts val="0"/>
              </a:spcBef>
              <a:spcAft>
                <a:spcPts val="800"/>
              </a:spcAft>
            </a:pPr>
            <a:r>
              <a:rPr lang="en-US" sz="2000">
                <a:effectLst/>
                <a:latin typeface="Nunito" pitchFamily="2" charset="0"/>
                <a:ea typeface="Calibri" panose="020F0502020204030204" pitchFamily="34" charset="0"/>
                <a:cs typeface="Times New Roman" panose="02020603050405020304" pitchFamily="18" charset="0"/>
              </a:rPr>
              <a:t>The inventory reports help warehouse managers to know the inventory status and value of each SKU.</a:t>
            </a:r>
          </a:p>
        </p:txBody>
      </p:sp>
    </p:spTree>
    <p:extLst>
      <p:ext uri="{BB962C8B-B14F-4D97-AF65-F5344CB8AC3E}">
        <p14:creationId xmlns:p14="http://schemas.microsoft.com/office/powerpoint/2010/main" val="13802846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A8EE82E3-6999-0008-3323-E2944BFB5634}"/>
              </a:ext>
            </a:extLst>
          </p:cNvPr>
          <p:cNvSpPr>
            <a:spLocks noGrp="1"/>
          </p:cNvSpPr>
          <p:nvPr>
            <p:ph type="title"/>
          </p:nvPr>
        </p:nvSpPr>
        <p:spPr>
          <a:xfrm>
            <a:off x="720000" y="2285400"/>
            <a:ext cx="7704000" cy="572700"/>
          </a:xfrm>
        </p:spPr>
        <p:txBody>
          <a:bodyPr/>
          <a:lstStyle/>
          <a:p>
            <a:pPr algn="ctr"/>
            <a:r>
              <a:rPr lang="en-US" dirty="0"/>
              <a:t>THANKS FOR LISTENING!</a:t>
            </a:r>
          </a:p>
        </p:txBody>
      </p:sp>
      <p:pic>
        <p:nvPicPr>
          <p:cNvPr id="10" name="Google Shape;2653;p59">
            <a:extLst>
              <a:ext uri="{FF2B5EF4-FFF2-40B4-BE49-F238E27FC236}">
                <a16:creationId xmlns:a16="http://schemas.microsoft.com/office/drawing/2014/main" id="{D5DF4753-127C-D719-86B1-188F4483A76F}"/>
              </a:ext>
            </a:extLst>
          </p:cNvPr>
          <p:cNvPicPr preferRelativeResize="0"/>
          <p:nvPr/>
        </p:nvPicPr>
        <p:blipFill>
          <a:blip r:embed="rId2">
            <a:alphaModFix/>
          </a:blip>
          <a:stretch>
            <a:fillRect/>
          </a:stretch>
        </p:blipFill>
        <p:spPr>
          <a:xfrm>
            <a:off x="6677005" y="-1650399"/>
            <a:ext cx="3649449" cy="3649449"/>
          </a:xfrm>
          <a:prstGeom prst="rect">
            <a:avLst/>
          </a:prstGeom>
          <a:noFill/>
          <a:ln>
            <a:noFill/>
          </a:ln>
          <a:effectLst>
            <a:outerShdw blurRad="771525" dist="19050" dir="5400000" algn="bl" rotWithShape="0">
              <a:schemeClr val="accent4">
                <a:alpha val="58000"/>
              </a:schemeClr>
            </a:outerShdw>
          </a:effectLst>
        </p:spPr>
      </p:pic>
      <p:pic>
        <p:nvPicPr>
          <p:cNvPr id="11" name="Google Shape;2652;p59">
            <a:extLst>
              <a:ext uri="{FF2B5EF4-FFF2-40B4-BE49-F238E27FC236}">
                <a16:creationId xmlns:a16="http://schemas.microsoft.com/office/drawing/2014/main" id="{306FF04A-D747-2C02-5944-3AB31175DAB6}"/>
              </a:ext>
            </a:extLst>
          </p:cNvPr>
          <p:cNvPicPr preferRelativeResize="0"/>
          <p:nvPr/>
        </p:nvPicPr>
        <p:blipFill>
          <a:blip r:embed="rId3">
            <a:alphaModFix/>
          </a:blip>
          <a:stretch>
            <a:fillRect/>
          </a:stretch>
        </p:blipFill>
        <p:spPr>
          <a:xfrm>
            <a:off x="2337407" y="-1197765"/>
            <a:ext cx="1830574" cy="1830551"/>
          </a:xfrm>
          <a:prstGeom prst="rect">
            <a:avLst/>
          </a:prstGeom>
          <a:noFill/>
          <a:ln>
            <a:noFill/>
          </a:ln>
          <a:effectLst>
            <a:outerShdw blurRad="842963" dist="19050" dir="5400000" algn="bl" rotWithShape="0">
              <a:schemeClr val="accent3">
                <a:alpha val="62000"/>
              </a:schemeClr>
            </a:outerShdw>
          </a:effectLst>
        </p:spPr>
      </p:pic>
    </p:spTree>
    <p:extLst>
      <p:ext uri="{BB962C8B-B14F-4D97-AF65-F5344CB8AC3E}">
        <p14:creationId xmlns:p14="http://schemas.microsoft.com/office/powerpoint/2010/main" val="3541891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8"/>
          <p:cNvSpPr txBox="1">
            <a:spLocks noGrp="1"/>
          </p:cNvSpPr>
          <p:nvPr>
            <p:ph type="body" idx="1"/>
          </p:nvPr>
        </p:nvSpPr>
        <p:spPr>
          <a:xfrm>
            <a:off x="2370300" y="2124274"/>
            <a:ext cx="4403400" cy="212908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dirty="0">
                <a:solidFill>
                  <a:schemeClr val="dk2"/>
                </a:solidFill>
              </a:rPr>
              <a:t>O</a:t>
            </a:r>
            <a:r>
              <a:rPr lang="en-US" sz="1500" dirty="0">
                <a:solidFill>
                  <a:schemeClr val="dk2"/>
                </a:solidFill>
              </a:rPr>
              <a:t>ne can simply refer to the inventory documentation storage</a:t>
            </a:r>
          </a:p>
          <a:p>
            <a:pPr marL="0" lvl="0" indent="0" algn="l" rtl="0">
              <a:lnSpc>
                <a:spcPct val="150000"/>
              </a:lnSpc>
              <a:spcBef>
                <a:spcPts val="0"/>
              </a:spcBef>
              <a:spcAft>
                <a:spcPts val="0"/>
              </a:spcAft>
              <a:buNone/>
            </a:pPr>
            <a:r>
              <a:rPr lang="en-US" sz="1500" b="1" dirty="0">
                <a:solidFill>
                  <a:schemeClr val="dk2"/>
                </a:solidFill>
              </a:rPr>
              <a:t>Example:</a:t>
            </a:r>
          </a:p>
          <a:p>
            <a:pPr marL="457200" lvl="0" indent="-317500" algn="l" rtl="0">
              <a:lnSpc>
                <a:spcPct val="150000"/>
              </a:lnSpc>
              <a:spcBef>
                <a:spcPts val="0"/>
              </a:spcBef>
              <a:spcAft>
                <a:spcPts val="0"/>
              </a:spcAft>
              <a:buClr>
                <a:schemeClr val="dk2"/>
              </a:buClr>
              <a:buSzPts val="1400"/>
              <a:buChar char="●"/>
            </a:pPr>
            <a:r>
              <a:rPr lang="en-US" sz="1500" dirty="0">
                <a:solidFill>
                  <a:schemeClr val="dk2"/>
                </a:solidFill>
              </a:rPr>
              <a:t>Unrestricted warehouse</a:t>
            </a:r>
            <a:endParaRPr sz="1500" dirty="0">
              <a:solidFill>
                <a:schemeClr val="dk2"/>
              </a:solidFill>
            </a:endParaRPr>
          </a:p>
          <a:p>
            <a:pPr marL="457200" lvl="0" indent="-317500" algn="l" rtl="0">
              <a:lnSpc>
                <a:spcPct val="150000"/>
              </a:lnSpc>
              <a:spcBef>
                <a:spcPts val="0"/>
              </a:spcBef>
              <a:spcAft>
                <a:spcPts val="0"/>
              </a:spcAft>
              <a:buClr>
                <a:schemeClr val="dk2"/>
              </a:buClr>
              <a:buSzPts val="1400"/>
              <a:buChar char="●"/>
            </a:pPr>
            <a:r>
              <a:rPr lang="en-US" sz="1500" dirty="0">
                <a:solidFill>
                  <a:schemeClr val="dk2"/>
                </a:solidFill>
              </a:rPr>
              <a:t>Inspection warehouse</a:t>
            </a:r>
          </a:p>
          <a:p>
            <a:pPr marL="457200" lvl="0" indent="-317500" algn="l" rtl="0">
              <a:lnSpc>
                <a:spcPct val="150000"/>
              </a:lnSpc>
              <a:spcBef>
                <a:spcPts val="0"/>
              </a:spcBef>
              <a:spcAft>
                <a:spcPts val="0"/>
              </a:spcAft>
              <a:buClr>
                <a:schemeClr val="dk2"/>
              </a:buClr>
              <a:buSzPts val="1400"/>
              <a:buChar char="●"/>
            </a:pPr>
            <a:r>
              <a:rPr lang="en-US" sz="1500" dirty="0">
                <a:solidFill>
                  <a:schemeClr val="dk2"/>
                </a:solidFill>
              </a:rPr>
              <a:t>Processing queue warehouse</a:t>
            </a:r>
            <a:endParaRPr sz="1500" dirty="0">
              <a:solidFill>
                <a:schemeClr val="dk2"/>
              </a:solidFill>
            </a:endParaRPr>
          </a:p>
        </p:txBody>
      </p:sp>
      <p:sp>
        <p:nvSpPr>
          <p:cNvPr id="331" name="Google Shape;331;p38"/>
          <p:cNvSpPr txBox="1">
            <a:spLocks noGrp="1"/>
          </p:cNvSpPr>
          <p:nvPr>
            <p:ph type="title"/>
          </p:nvPr>
        </p:nvSpPr>
        <p:spPr>
          <a:xfrm>
            <a:off x="1589250" y="890139"/>
            <a:ext cx="4403400" cy="75272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dirty="0">
                <a:effectLst/>
                <a:latin typeface="Nunito" pitchFamily="2" charset="0"/>
                <a:ea typeface="Calibri" panose="020F0502020204030204" pitchFamily="34" charset="0"/>
              </a:rPr>
              <a:t>From a management perspective on quantity and value</a:t>
            </a:r>
            <a:endParaRPr lang="en-US" sz="3600" dirty="0">
              <a:latin typeface="Nunito" pitchFamily="2" charset="0"/>
            </a:endParaRPr>
          </a:p>
        </p:txBody>
      </p:sp>
      <p:cxnSp>
        <p:nvCxnSpPr>
          <p:cNvPr id="332" name="Google Shape;332;p38"/>
          <p:cNvCxnSpPr>
            <a:cxnSpLocks/>
          </p:cNvCxnSpPr>
          <p:nvPr/>
        </p:nvCxnSpPr>
        <p:spPr>
          <a:xfrm>
            <a:off x="-277200" y="1643513"/>
            <a:ext cx="6335100" cy="0"/>
          </a:xfrm>
          <a:prstGeom prst="straightConnector1">
            <a:avLst/>
          </a:prstGeom>
          <a:noFill/>
          <a:ln w="19050" cap="flat" cmpd="sng">
            <a:solidFill>
              <a:schemeClr val="dk1"/>
            </a:solidFill>
            <a:prstDash val="solid"/>
            <a:round/>
            <a:headEnd type="none" w="med" len="med"/>
            <a:tailEnd type="none" w="med" len="med"/>
          </a:ln>
        </p:spPr>
      </p:cxnSp>
      <p:pic>
        <p:nvPicPr>
          <p:cNvPr id="333" name="Google Shape;333;p38"/>
          <p:cNvPicPr preferRelativeResize="0"/>
          <p:nvPr/>
        </p:nvPicPr>
        <p:blipFill>
          <a:blip r:embed="rId3">
            <a:alphaModFix/>
          </a:blip>
          <a:stretch>
            <a:fillRect/>
          </a:stretch>
        </p:blipFill>
        <p:spPr>
          <a:xfrm rot="10800000" flipH="1">
            <a:off x="6705887" y="3496336"/>
            <a:ext cx="3065677" cy="3065600"/>
          </a:xfrm>
          <a:prstGeom prst="rect">
            <a:avLst/>
          </a:prstGeom>
          <a:noFill/>
          <a:ln>
            <a:noFill/>
          </a:ln>
          <a:effectLst>
            <a:outerShdw blurRad="771525" dist="19050" dir="5400000" algn="bl" rotWithShape="0">
              <a:schemeClr val="accent5">
                <a:alpha val="38000"/>
              </a:schemeClr>
            </a:outerShdw>
          </a:effectLst>
        </p:spPr>
      </p:pic>
      <p:pic>
        <p:nvPicPr>
          <p:cNvPr id="334" name="Google Shape;334;p38"/>
          <p:cNvPicPr preferRelativeResize="0"/>
          <p:nvPr/>
        </p:nvPicPr>
        <p:blipFill>
          <a:blip r:embed="rId4">
            <a:alphaModFix/>
          </a:blip>
          <a:stretch>
            <a:fillRect/>
          </a:stretch>
        </p:blipFill>
        <p:spPr>
          <a:xfrm>
            <a:off x="145750" y="3546925"/>
            <a:ext cx="1443500" cy="1443500"/>
          </a:xfrm>
          <a:prstGeom prst="rect">
            <a:avLst/>
          </a:prstGeom>
          <a:noFill/>
          <a:ln>
            <a:noFill/>
          </a:ln>
          <a:effectLst>
            <a:outerShdw blurRad="842963" dist="19050" dir="5400000" algn="bl" rotWithShape="0">
              <a:schemeClr val="accent3">
                <a:alpha val="62000"/>
              </a:schemeClr>
            </a:outerShdw>
          </a:effectLst>
        </p:spPr>
      </p:pic>
      <p:pic>
        <p:nvPicPr>
          <p:cNvPr id="335" name="Google Shape;335;p38"/>
          <p:cNvPicPr preferRelativeResize="0"/>
          <p:nvPr/>
        </p:nvPicPr>
        <p:blipFill>
          <a:blip r:embed="rId5">
            <a:alphaModFix/>
          </a:blip>
          <a:stretch>
            <a:fillRect/>
          </a:stretch>
        </p:blipFill>
        <p:spPr>
          <a:xfrm rot="5400000">
            <a:off x="7611038" y="891939"/>
            <a:ext cx="1232326" cy="1232349"/>
          </a:xfrm>
          <a:prstGeom prst="rect">
            <a:avLst/>
          </a:prstGeom>
          <a:noFill/>
          <a:ln>
            <a:noFill/>
          </a:ln>
          <a:effectLst>
            <a:outerShdw blurRad="728663" dist="19050" dir="5400000" algn="bl" rotWithShape="0">
              <a:schemeClr val="accent5">
                <a:alpha val="51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Inventory Control Methods Meeting by Slidesgo">
  <a:themeElements>
    <a:clrScheme name="Simple Light">
      <a:dk1>
        <a:srgbClr val="434343"/>
      </a:dk1>
      <a:lt1>
        <a:srgbClr val="F8F8F8"/>
      </a:lt1>
      <a:dk2>
        <a:srgbClr val="666666"/>
      </a:dk2>
      <a:lt2>
        <a:srgbClr val="FFFFFF"/>
      </a:lt2>
      <a:accent1>
        <a:srgbClr val="00ADAF"/>
      </a:accent1>
      <a:accent2>
        <a:srgbClr val="008470"/>
      </a:accent2>
      <a:accent3>
        <a:srgbClr val="57BC77"/>
      </a:accent3>
      <a:accent4>
        <a:srgbClr val="F97127"/>
      </a:accent4>
      <a:accent5>
        <a:srgbClr val="D92A6B"/>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1079</TotalTime>
  <Words>2169</Words>
  <Application>Microsoft Office PowerPoint</Application>
  <PresentationFormat>Trình chiếu Trên màn hình (16:9)</PresentationFormat>
  <Paragraphs>277</Paragraphs>
  <Slides>83</Slides>
  <Notes>60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83</vt:i4>
      </vt:variant>
    </vt:vector>
  </HeadingPairs>
  <TitlesOfParts>
    <vt:vector size="90" baseType="lpstr">
      <vt:lpstr>Times New Roman</vt:lpstr>
      <vt:lpstr>Nunito Black</vt:lpstr>
      <vt:lpstr>Nunito</vt:lpstr>
      <vt:lpstr>Arial</vt:lpstr>
      <vt:lpstr>Calibri</vt:lpstr>
      <vt:lpstr>Bebas Neue</vt:lpstr>
      <vt:lpstr>Inventory Control Methods Meeting by Slidesgo</vt:lpstr>
      <vt:lpstr>INVENTORY AND WAREHOUSE MANAGEMENT</vt:lpstr>
      <vt:lpstr>Bản trình bày PowerPoint</vt:lpstr>
      <vt:lpstr>01</vt:lpstr>
      <vt:lpstr>Material Management</vt:lpstr>
      <vt:lpstr>Material Management</vt:lpstr>
      <vt:lpstr>— Physical Inventory</vt:lpstr>
      <vt:lpstr>From a quantity and physical location perspective</vt:lpstr>
      <vt:lpstr>— Inventory Documentation Storage</vt:lpstr>
      <vt:lpstr>From a management perspective on quantity and value</vt:lpstr>
      <vt:lpstr>1. Material Management</vt:lpstr>
      <vt:lpstr>Logistic Management</vt:lpstr>
      <vt:lpstr>Bản trình bày PowerPoint</vt:lpstr>
      <vt:lpstr>Goods Receipt</vt:lpstr>
      <vt:lpstr>Goods Issue</vt:lpstr>
      <vt:lpstr>Transition</vt:lpstr>
      <vt:lpstr>Warehouse Transfer</vt:lpstr>
      <vt:lpstr>1-Step Stock Transfer</vt:lpstr>
      <vt:lpstr>2-Step Stock Transfer</vt:lpstr>
      <vt:lpstr>Bản trình bày PowerPoint</vt:lpstr>
      <vt:lpstr>Inter-company Stock Transfer</vt:lpstr>
      <vt:lpstr>Drop Shipping</vt:lpstr>
      <vt:lpstr>Bản trình bày PowerPoint</vt:lpstr>
      <vt:lpstr>Bản trình bày PowerPoint</vt:lpstr>
      <vt:lpstr>Bản trình bày PowerPoint</vt:lpstr>
      <vt:lpstr>Bản trình bày PowerPoint</vt:lpstr>
      <vt:lpstr>Cross Docking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1. Material Management</vt:lpstr>
      <vt:lpstr>PHYSICAL  INVENTORY COUNT  </vt:lpstr>
      <vt:lpstr>PHYSICAL INVENTORY COUNT</vt:lpstr>
      <vt:lpstr>Mannually  (using pen and paper)</vt:lpstr>
      <vt:lpstr>PHYSICAL INVENTORY COUNT</vt:lpstr>
      <vt:lpstr>INVENTORY CONTROL METHODS MEETING</vt:lpstr>
      <vt:lpstr>INVENTORY CONTROL METHODS MEETING</vt:lpstr>
      <vt:lpstr>Bản trình bày PowerPoint</vt:lpstr>
      <vt:lpstr>Bản trình bày PowerPoint</vt:lpstr>
      <vt:lpstr>—SOMEONE FAMOUS</vt:lpstr>
      <vt:lpstr>MAIN IDEAS</vt:lpstr>
      <vt:lpstr>—SOMEONE FAMOUS</vt:lpstr>
      <vt:lpstr>MAIN IDEAS</vt:lpstr>
      <vt:lpstr>—SOMEONE FAMOUS</vt:lpstr>
      <vt:lpstr>PRODUCT VALUATION</vt:lpstr>
      <vt:lpstr>Organizational Structure of the Warehouse</vt:lpstr>
      <vt:lpstr>CONTENTS OF THIS TEMPLATE</vt:lpstr>
      <vt:lpstr>CONTENTS OF THIS TEMPLATE</vt:lpstr>
      <vt:lpstr>CONTENTS OF THIS TEMPLATE</vt:lpstr>
      <vt:lpstr>Master Data in Material and Warehouse Management</vt:lpstr>
      <vt:lpstr>01</vt:lpstr>
      <vt:lpstr>1. MASTER DATA</vt:lpstr>
      <vt:lpstr>1. PRODUCT</vt:lpstr>
      <vt:lpstr>Bản trình bày PowerPoint</vt:lpstr>
      <vt:lpstr>Lots</vt:lpstr>
      <vt:lpstr>Status</vt:lpstr>
      <vt:lpstr>Storage Location</vt:lpstr>
      <vt:lpstr>Counter-Part Location Properties</vt:lpstr>
      <vt:lpstr>Weight</vt:lpstr>
      <vt:lpstr>Dates</vt:lpstr>
      <vt:lpstr>Bản trình bày PowerPoint</vt:lpstr>
      <vt:lpstr>Packing</vt:lpstr>
      <vt:lpstr>2. TRACEABILITY</vt:lpstr>
      <vt:lpstr>2.1 Lot</vt:lpstr>
      <vt:lpstr>Bản trình bày PowerPoint</vt:lpstr>
      <vt:lpstr>2.2 Traceability of lot:</vt:lpstr>
      <vt:lpstr>Bản trình bày PowerPoint</vt:lpstr>
      <vt:lpstr>3. LOGISTIC</vt:lpstr>
      <vt:lpstr>Bản trình bày PowerPoint</vt:lpstr>
      <vt:lpstr>Warehouse Management Process</vt:lpstr>
      <vt:lpstr>Bản trình bày PowerPoint</vt:lpstr>
      <vt:lpstr>Bản trình bày PowerPoint</vt:lpstr>
      <vt:lpstr>1. WAREHOUSE MANAGEMENT</vt:lpstr>
      <vt:lpstr>Bản trình bày PowerPoint</vt:lpstr>
      <vt:lpstr>Bản trình bày PowerPoint</vt:lpstr>
      <vt:lpstr>Bản trình bày PowerPoint</vt:lpstr>
      <vt:lpstr>Bản trình bày PowerPoint</vt:lpstr>
      <vt:lpstr>Bản trình bày PowerPoint</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AND WAREHOUSE MANAGEMENT</dc:title>
  <cp:lastModifiedBy>Phạm Thị Thùy Dương</cp:lastModifiedBy>
  <cp:revision>1</cp:revision>
  <dcterms:modified xsi:type="dcterms:W3CDTF">2023-05-25T06:10:59Z</dcterms:modified>
</cp:coreProperties>
</file>